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Metamorphous" panose="02000606080000020004" pitchFamily="2"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n Cox" initials="SC" lastIdx="1" clrIdx="0">
    <p:extLst>
      <p:ext uri="{19B8F6BF-5375-455C-9EA6-DF929625EA0E}">
        <p15:presenceInfo xmlns:p15="http://schemas.microsoft.com/office/powerpoint/2012/main" userId="9376f276357bfff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031D51-EF14-44C7-BCED-52276AA5C683}" v="18" dt="2021-08-04T21:45:29.9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0327" autoAdjust="0"/>
  </p:normalViewPr>
  <p:slideViewPr>
    <p:cSldViewPr snapToGrid="0">
      <p:cViewPr varScale="1">
        <p:scale>
          <a:sx n="31" d="100"/>
          <a:sy n="31" d="100"/>
        </p:scale>
        <p:origin x="869" y="29"/>
      </p:cViewPr>
      <p:guideLst/>
    </p:cSldViewPr>
  </p:slideViewPr>
  <p:notesTextViewPr>
    <p:cViewPr>
      <p:scale>
        <a:sx n="1" d="1"/>
        <a:sy n="1" d="1"/>
      </p:scale>
      <p:origin x="0" y="0"/>
    </p:cViewPr>
  </p:notesTextViewPr>
  <p:notesViewPr>
    <p:cSldViewPr snapToGrid="0">
      <p:cViewPr varScale="1">
        <p:scale>
          <a:sx n="62" d="100"/>
          <a:sy n="62" d="100"/>
        </p:scale>
        <p:origin x="111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7C031D51-EF14-44C7-BCED-52276AA5C683}"/>
    <pc:docChg chg="custSel addSld delSld modSld modHandout">
      <pc:chgData name="Stan Cox" userId="9376f276357bfffd" providerId="LiveId" clId="{7C031D51-EF14-44C7-BCED-52276AA5C683}" dt="2021-08-07T23:36:14.723" v="8333" actId="20577"/>
      <pc:docMkLst>
        <pc:docMk/>
      </pc:docMkLst>
      <pc:sldChg chg="modSp mod modTransition modNotesTx">
        <pc:chgData name="Stan Cox" userId="9376f276357bfffd" providerId="LiveId" clId="{7C031D51-EF14-44C7-BCED-52276AA5C683}" dt="2021-08-07T21:38:26.773" v="2397" actId="20577"/>
        <pc:sldMkLst>
          <pc:docMk/>
          <pc:sldMk cId="783532341" sldId="256"/>
        </pc:sldMkLst>
        <pc:spChg chg="mod">
          <ac:chgData name="Stan Cox" userId="9376f276357bfffd" providerId="LiveId" clId="{7C031D51-EF14-44C7-BCED-52276AA5C683}" dt="2021-08-04T20:59:08.534" v="331" actId="20577"/>
          <ac:spMkLst>
            <pc:docMk/>
            <pc:sldMk cId="783532341" sldId="256"/>
            <ac:spMk id="3" creationId="{E7A2BC07-A128-4CF2-B9FB-7FF80CA7E058}"/>
          </ac:spMkLst>
        </pc:spChg>
      </pc:sldChg>
      <pc:sldChg chg="modSp mod modTransition modNotesTx">
        <pc:chgData name="Stan Cox" userId="9376f276357bfffd" providerId="LiveId" clId="{7C031D51-EF14-44C7-BCED-52276AA5C683}" dt="2021-08-07T22:42:04.154" v="5283" actId="20577"/>
        <pc:sldMkLst>
          <pc:docMk/>
          <pc:sldMk cId="3947545118" sldId="257"/>
        </pc:sldMkLst>
        <pc:spChg chg="mod">
          <ac:chgData name="Stan Cox" userId="9376f276357bfffd" providerId="LiveId" clId="{7C031D51-EF14-44C7-BCED-52276AA5C683}" dt="2021-08-04T21:33:58.157" v="1695" actId="255"/>
          <ac:spMkLst>
            <pc:docMk/>
            <pc:sldMk cId="3947545118" sldId="257"/>
            <ac:spMk id="2" creationId="{E46AF380-63D7-4BCC-BAFB-91CED9DF7E29}"/>
          </ac:spMkLst>
        </pc:spChg>
        <pc:spChg chg="mod">
          <ac:chgData name="Stan Cox" userId="9376f276357bfffd" providerId="LiveId" clId="{7C031D51-EF14-44C7-BCED-52276AA5C683}" dt="2021-08-07T22:42:04.154" v="5283" actId="20577"/>
          <ac:spMkLst>
            <pc:docMk/>
            <pc:sldMk cId="3947545118" sldId="257"/>
            <ac:spMk id="3" creationId="{E7A2BC07-A128-4CF2-B9FB-7FF80CA7E058}"/>
          </ac:spMkLst>
        </pc:spChg>
      </pc:sldChg>
      <pc:sldChg chg="modSp mod modTransition modNotesTx">
        <pc:chgData name="Stan Cox" userId="9376f276357bfffd" providerId="LiveId" clId="{7C031D51-EF14-44C7-BCED-52276AA5C683}" dt="2021-08-07T22:57:16.077" v="6418" actId="20577"/>
        <pc:sldMkLst>
          <pc:docMk/>
          <pc:sldMk cId="417519180" sldId="258"/>
        </pc:sldMkLst>
        <pc:spChg chg="mod">
          <ac:chgData name="Stan Cox" userId="9376f276357bfffd" providerId="LiveId" clId="{7C031D51-EF14-44C7-BCED-52276AA5C683}" dt="2021-08-04T21:34:17.528" v="1700" actId="20577"/>
          <ac:spMkLst>
            <pc:docMk/>
            <pc:sldMk cId="417519180" sldId="258"/>
            <ac:spMk id="2" creationId="{E46AF380-63D7-4BCC-BAFB-91CED9DF7E29}"/>
          </ac:spMkLst>
        </pc:spChg>
        <pc:spChg chg="mod">
          <ac:chgData name="Stan Cox" userId="9376f276357bfffd" providerId="LiveId" clId="{7C031D51-EF14-44C7-BCED-52276AA5C683}" dt="2021-08-07T22:57:06.081" v="6415" actId="20577"/>
          <ac:spMkLst>
            <pc:docMk/>
            <pc:sldMk cId="417519180" sldId="258"/>
            <ac:spMk id="3" creationId="{E7A2BC07-A128-4CF2-B9FB-7FF80CA7E058}"/>
          </ac:spMkLst>
        </pc:spChg>
      </pc:sldChg>
      <pc:sldChg chg="modSp mod modTransition addCm delCm modNotesTx">
        <pc:chgData name="Stan Cox" userId="9376f276357bfffd" providerId="LiveId" clId="{7C031D51-EF14-44C7-BCED-52276AA5C683}" dt="2021-08-07T23:14:06" v="7757" actId="20577"/>
        <pc:sldMkLst>
          <pc:docMk/>
          <pc:sldMk cId="526984830" sldId="259"/>
        </pc:sldMkLst>
        <pc:spChg chg="mod">
          <ac:chgData name="Stan Cox" userId="9376f276357bfffd" providerId="LiveId" clId="{7C031D51-EF14-44C7-BCED-52276AA5C683}" dt="2021-08-04T21:34:25.055" v="1705" actId="20577"/>
          <ac:spMkLst>
            <pc:docMk/>
            <pc:sldMk cId="526984830" sldId="259"/>
            <ac:spMk id="2" creationId="{E46AF380-63D7-4BCC-BAFB-91CED9DF7E29}"/>
          </ac:spMkLst>
        </pc:spChg>
        <pc:spChg chg="mod">
          <ac:chgData name="Stan Cox" userId="9376f276357bfffd" providerId="LiveId" clId="{7C031D51-EF14-44C7-BCED-52276AA5C683}" dt="2021-08-07T23:14:06" v="7757" actId="20577"/>
          <ac:spMkLst>
            <pc:docMk/>
            <pc:sldMk cId="526984830" sldId="259"/>
            <ac:spMk id="3" creationId="{E7A2BC07-A128-4CF2-B9FB-7FF80CA7E058}"/>
          </ac:spMkLst>
        </pc:spChg>
      </pc:sldChg>
      <pc:sldChg chg="modSp add mod modTransition modNotesTx">
        <pc:chgData name="Stan Cox" userId="9376f276357bfffd" providerId="LiveId" clId="{7C031D51-EF14-44C7-BCED-52276AA5C683}" dt="2021-08-07T23:30:14.118" v="8212" actId="113"/>
        <pc:sldMkLst>
          <pc:docMk/>
          <pc:sldMk cId="2746358065" sldId="260"/>
        </pc:sldMkLst>
        <pc:spChg chg="mod">
          <ac:chgData name="Stan Cox" userId="9376f276357bfffd" providerId="LiveId" clId="{7C031D51-EF14-44C7-BCED-52276AA5C683}" dt="2021-08-04T21:42:52.515" v="1724" actId="1076"/>
          <ac:spMkLst>
            <pc:docMk/>
            <pc:sldMk cId="2746358065" sldId="260"/>
            <ac:spMk id="2" creationId="{E46AF380-63D7-4BCC-BAFB-91CED9DF7E29}"/>
          </ac:spMkLst>
        </pc:spChg>
        <pc:spChg chg="mod">
          <ac:chgData name="Stan Cox" userId="9376f276357bfffd" providerId="LiveId" clId="{7C031D51-EF14-44C7-BCED-52276AA5C683}" dt="2021-08-07T23:19:25.128" v="8166" actId="313"/>
          <ac:spMkLst>
            <pc:docMk/>
            <pc:sldMk cId="2746358065" sldId="260"/>
            <ac:spMk id="3" creationId="{E7A2BC07-A128-4CF2-B9FB-7FF80CA7E058}"/>
          </ac:spMkLst>
        </pc:spChg>
        <pc:picChg chg="mod">
          <ac:chgData name="Stan Cox" userId="9376f276357bfffd" providerId="LiveId" clId="{7C031D51-EF14-44C7-BCED-52276AA5C683}" dt="2021-08-07T23:19:18.141" v="8164" actId="1076"/>
          <ac:picMkLst>
            <pc:docMk/>
            <pc:sldMk cId="2746358065" sldId="260"/>
            <ac:picMk id="5" creationId="{4574A362-353F-4A64-8200-945A0ACA1FC0}"/>
          </ac:picMkLst>
        </pc:picChg>
      </pc:sldChg>
      <pc:sldChg chg="add del setBg">
        <pc:chgData name="Stan Cox" userId="9376f276357bfffd" providerId="LiveId" clId="{7C031D51-EF14-44C7-BCED-52276AA5C683}" dt="2021-08-04T21:42:26.768" v="1710"/>
        <pc:sldMkLst>
          <pc:docMk/>
          <pc:sldMk cId="2980692515" sldId="26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8E1A78A-91C0-4622-BC2A-E57BD4568270}"/>
              </a:ext>
            </a:extLst>
          </p:cNvPr>
          <p:cNvSpPr>
            <a:spLocks noGrp="1"/>
          </p:cNvSpPr>
          <p:nvPr>
            <p:ph type="hdr" sz="quarter"/>
          </p:nvPr>
        </p:nvSpPr>
        <p:spPr>
          <a:xfrm>
            <a:off x="0" y="0"/>
            <a:ext cx="3429000" cy="790832"/>
          </a:xfrm>
          <a:prstGeom prst="rect">
            <a:avLst/>
          </a:prstGeom>
        </p:spPr>
        <p:txBody>
          <a:bodyPr vert="horz" lIns="91440" tIns="45720" rIns="91440" bIns="45720" rtlCol="0"/>
          <a:lstStyle>
            <a:lvl1pPr algn="l">
              <a:defRPr sz="1200"/>
            </a:lvl1pPr>
          </a:lstStyle>
          <a:p>
            <a:r>
              <a:rPr lang="en-US" sz="1800" dirty="0">
                <a:latin typeface="Metamorphous" panose="02000606080000020004" pitchFamily="2" charset="0"/>
              </a:rPr>
              <a:t>The Humbling of Kings</a:t>
            </a:r>
          </a:p>
          <a:p>
            <a:r>
              <a:rPr lang="en-US" dirty="0"/>
              <a:t>Daniel 2-6</a:t>
            </a:r>
          </a:p>
        </p:txBody>
      </p:sp>
      <p:sp>
        <p:nvSpPr>
          <p:cNvPr id="3" name="Date Placeholder 2">
            <a:extLst>
              <a:ext uri="{FF2B5EF4-FFF2-40B4-BE49-F238E27FC236}">
                <a16:creationId xmlns:a16="http://schemas.microsoft.com/office/drawing/2014/main" id="{D89B8FA0-06E1-4A4B-B136-33D651D69B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August 7, 2021 @ 11pm</a:t>
            </a:r>
          </a:p>
        </p:txBody>
      </p:sp>
      <p:sp>
        <p:nvSpPr>
          <p:cNvPr id="4" name="Footer Placeholder 3">
            <a:extLst>
              <a:ext uri="{FF2B5EF4-FFF2-40B4-BE49-F238E27FC236}">
                <a16:creationId xmlns:a16="http://schemas.microsoft.com/office/drawing/2014/main" id="{4966D48F-0594-468B-973A-69B99B049A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609EEA1B-9368-4883-BD6F-D38F981D453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soundteaching.org    </a:t>
            </a:r>
            <a:fld id="{5B6F278B-3C1E-4EC7-9B57-D1A63CC55BD6}" type="slidenum">
              <a:rPr lang="en-US" smtClean="0"/>
              <a:t>‹#›</a:t>
            </a:fld>
            <a:endParaRPr lang="en-US" dirty="0"/>
          </a:p>
        </p:txBody>
      </p:sp>
    </p:spTree>
    <p:extLst>
      <p:ext uri="{BB962C8B-B14F-4D97-AF65-F5344CB8AC3E}">
        <p14:creationId xmlns:p14="http://schemas.microsoft.com/office/powerpoint/2010/main" val="1460831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B002BC-A6D0-4F73-926E-D7829C6070B6}" type="datetimeFigureOut">
              <a:rPr lang="en-US" smtClean="0"/>
              <a:t>8/7/2021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3268D3-0577-477F-AC54-9ADFE2AA0C6A}" type="slidenum">
              <a:rPr lang="en-US" smtClean="0"/>
              <a:t>‹#›</a:t>
            </a:fld>
            <a:endParaRPr lang="en-US"/>
          </a:p>
        </p:txBody>
      </p:sp>
    </p:spTree>
    <p:extLst>
      <p:ext uri="{BB962C8B-B14F-4D97-AF65-F5344CB8AC3E}">
        <p14:creationId xmlns:p14="http://schemas.microsoft.com/office/powerpoint/2010/main" val="3411007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(Daniel 1:1-2), </a:t>
            </a:r>
            <a:r>
              <a:rPr lang="en-US" i="1" dirty="0"/>
              <a:t>“In the third year of the reign of Jehoiakim king of Judah, Nebuchadnezzar king of Babylon came to Jerusalem and besieged it.</a:t>
            </a:r>
            <a:r>
              <a:rPr lang="en-US" i="1" baseline="30000" dirty="0"/>
              <a:t> 2</a:t>
            </a:r>
            <a:r>
              <a:rPr lang="en-US" i="1" dirty="0"/>
              <a:t> </a:t>
            </a:r>
            <a:r>
              <a:rPr lang="en-US" i="1" u="sng" dirty="0"/>
              <a:t>And the Lord gave Jehoiakim king of Judah into his hand</a:t>
            </a:r>
            <a:r>
              <a:rPr lang="en-US" i="1" dirty="0"/>
              <a:t>, with some of the articles of the house of God, which he carried into the land of Shinar to the house of his god; and he brought the articles into the treasure house of his god.”</a:t>
            </a:r>
          </a:p>
          <a:p>
            <a:pPr marL="628650" lvl="1" indent="-171450">
              <a:buFont typeface="Arial" panose="020B0604020202020204" pitchFamily="34" charset="0"/>
              <a:buChar char="•"/>
            </a:pPr>
            <a:r>
              <a:rPr lang="en-US" dirty="0"/>
              <a:t>A first wave of captives, which included Daniel and his friends, was taken into captivity at this time. (605 B.C.)</a:t>
            </a:r>
          </a:p>
          <a:p>
            <a:pPr marL="628650" lvl="1" indent="-171450">
              <a:buFont typeface="Arial" panose="020B0604020202020204" pitchFamily="34" charset="0"/>
              <a:buChar char="•"/>
            </a:pPr>
            <a:r>
              <a:rPr lang="en-US" dirty="0"/>
              <a:t>This was God’s punishment of Judah, because of her idolatry and rebellion.</a:t>
            </a:r>
          </a:p>
          <a:p>
            <a:pPr marL="628650" lvl="1" indent="-171450">
              <a:buFont typeface="Arial" panose="020B0604020202020204" pitchFamily="34" charset="0"/>
              <a:buChar char="•"/>
            </a:pPr>
            <a:r>
              <a:rPr lang="en-US" dirty="0"/>
              <a:t>While in captivity, Daniel was favored by God, and became an important man in Nebuchadnezzar’s court.</a:t>
            </a:r>
          </a:p>
          <a:p>
            <a:pPr marL="628650" lvl="1" indent="-171450">
              <a:buFont typeface="Arial" panose="020B0604020202020204" pitchFamily="34" charset="0"/>
              <a:buChar char="•"/>
            </a:pPr>
            <a:r>
              <a:rPr lang="en-US" dirty="0"/>
              <a:t>Through Daniel, Shadrach, Meshach and Abed-Nego, God established His supremacy before the mighty kings of Babylon and Darius the Mede</a:t>
            </a:r>
          </a:p>
          <a:p>
            <a:pPr marL="628650" lvl="1" indent="-171450">
              <a:buFont typeface="Arial" panose="020B0604020202020204" pitchFamily="34" charset="0"/>
              <a:buChar char="•"/>
            </a:pPr>
            <a:r>
              <a:rPr lang="en-US" dirty="0"/>
              <a:t>Our lesson today examines the lessons learned by these kings.</a:t>
            </a:r>
          </a:p>
        </p:txBody>
      </p:sp>
      <p:sp>
        <p:nvSpPr>
          <p:cNvPr id="4" name="Slide Number Placeholder 3"/>
          <p:cNvSpPr>
            <a:spLocks noGrp="1"/>
          </p:cNvSpPr>
          <p:nvPr>
            <p:ph type="sldNum" sz="quarter" idx="5"/>
          </p:nvPr>
        </p:nvSpPr>
        <p:spPr/>
        <p:txBody>
          <a:bodyPr/>
          <a:lstStyle/>
          <a:p>
            <a:fld id="{A63268D3-0577-477F-AC54-9ADFE2AA0C6A}" type="slidenum">
              <a:rPr lang="en-US" smtClean="0"/>
              <a:t>1</a:t>
            </a:fld>
            <a:endParaRPr lang="en-US"/>
          </a:p>
        </p:txBody>
      </p:sp>
    </p:spTree>
    <p:extLst>
      <p:ext uri="{BB962C8B-B14F-4D97-AF65-F5344CB8AC3E}">
        <p14:creationId xmlns:p14="http://schemas.microsoft.com/office/powerpoint/2010/main" val="1643766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Humbling of Nebuchadnezzar</a:t>
            </a:r>
          </a:p>
          <a:p>
            <a:pPr marL="171450" indent="-171450">
              <a:buFont typeface="Arial" panose="020B0604020202020204" pitchFamily="34" charset="0"/>
              <a:buChar char="•"/>
            </a:pPr>
            <a:r>
              <a:rPr lang="en-US" b="1" dirty="0"/>
              <a:t>In Daniel 2, the text records an important dream, had by Nebuchadnezzar.</a:t>
            </a:r>
          </a:p>
          <a:p>
            <a:pPr marL="628650" lvl="1" indent="-171450">
              <a:buFont typeface="Arial" panose="020B0604020202020204" pitchFamily="34" charset="0"/>
              <a:buChar char="•"/>
            </a:pPr>
            <a:r>
              <a:rPr lang="en-US" dirty="0"/>
              <a:t>None of his magicians, astrologers, sorcerers or Chaldeans could tell him the dream nor its interpretation</a:t>
            </a:r>
          </a:p>
          <a:p>
            <a:pPr marL="0" lvl="0" indent="0">
              <a:buFont typeface="Arial" panose="020B0604020202020204" pitchFamily="34" charset="0"/>
              <a:buNone/>
            </a:pPr>
            <a:r>
              <a:rPr lang="en-US" b="1" dirty="0"/>
              <a:t>(Daniel 2:10-11), </a:t>
            </a:r>
            <a:r>
              <a:rPr lang="en-US" i="1" dirty="0"/>
              <a:t>“The Chaldeans answered the king, and said, “There is not a man on earth who can tell the king's matter; therefore no king, lord, or ruler has ever asked such things of any magician, astrologer, or Chaldean.</a:t>
            </a:r>
            <a:r>
              <a:rPr lang="en-US" i="1" baseline="30000" dirty="0"/>
              <a:t> 11</a:t>
            </a:r>
            <a:r>
              <a:rPr lang="en-US" i="1" dirty="0"/>
              <a:t> It is a difficult thing that the king requests, and there is no other who can tell it to the king except the gods, whose dwelling is not with flesh.”</a:t>
            </a:r>
          </a:p>
          <a:p>
            <a:pPr marL="628650" lvl="1" indent="-171450">
              <a:buFont typeface="Arial" panose="020B0604020202020204" pitchFamily="34" charset="0"/>
              <a:buChar char="•"/>
            </a:pPr>
            <a:r>
              <a:rPr lang="en-US" dirty="0"/>
              <a:t>God gave to Daniel that ability</a:t>
            </a:r>
          </a:p>
          <a:p>
            <a:pPr marL="0" lvl="0" indent="0">
              <a:buFont typeface="Arial" panose="020B0604020202020204" pitchFamily="34" charset="0"/>
              <a:buNone/>
            </a:pPr>
            <a:r>
              <a:rPr lang="en-US" b="1" dirty="0"/>
              <a:t>(Daniel 2:19),</a:t>
            </a:r>
            <a:r>
              <a:rPr lang="en-US" dirty="0"/>
              <a:t> </a:t>
            </a:r>
            <a:r>
              <a:rPr lang="en-US" i="1" dirty="0"/>
              <a:t>“Then the secret was revealed to Daniel in a night vision. So Daniel blessed the God of heaven.”</a:t>
            </a:r>
          </a:p>
          <a:p>
            <a:pPr marL="628650" lvl="1" indent="-171450">
              <a:buFont typeface="Arial" panose="020B0604020202020204" pitchFamily="34" charset="0"/>
              <a:buChar char="•"/>
            </a:pPr>
            <a:r>
              <a:rPr lang="en-US" dirty="0"/>
              <a:t>Consider the response of King Nebuchadnezzar</a:t>
            </a:r>
          </a:p>
          <a:p>
            <a:pPr marL="0" indent="0">
              <a:buFont typeface="Arial" panose="020B0604020202020204" pitchFamily="34" charset="0"/>
              <a:buNone/>
            </a:pPr>
            <a:r>
              <a:rPr lang="en-US" b="1" dirty="0"/>
              <a:t>(Daniel 2:46-47), </a:t>
            </a:r>
            <a:r>
              <a:rPr lang="en-US" i="1" dirty="0"/>
              <a:t>“Then King Nebuchadnezzar fell on his face, prostrate before Daniel, and commanded that they should present an offering and incense to him.</a:t>
            </a:r>
            <a:r>
              <a:rPr lang="en-US" i="1" baseline="30000" dirty="0"/>
              <a:t> 47</a:t>
            </a:r>
            <a:r>
              <a:rPr lang="en-US" i="1" dirty="0"/>
              <a:t> The king answered Daniel, and said, “Truly your God is the God of gods, the Lord of kings, and a revealer of secrets, since you could reveal this secret.”</a:t>
            </a:r>
          </a:p>
          <a:p>
            <a:pPr marL="1085850" lvl="2" indent="-171450">
              <a:buFont typeface="Arial" panose="020B0604020202020204" pitchFamily="34" charset="0"/>
              <a:buChar char="•"/>
            </a:pPr>
            <a:r>
              <a:rPr lang="en-US" i="0" dirty="0"/>
              <a:t>Nebuchadnezzar learned for the first time what Daniel and his friends knew</a:t>
            </a:r>
          </a:p>
          <a:p>
            <a:pPr marL="1085850" lvl="2" indent="-171450">
              <a:buFont typeface="Arial" panose="020B0604020202020204" pitchFamily="34" charset="0"/>
              <a:buChar char="•"/>
            </a:pPr>
            <a:r>
              <a:rPr lang="en-US" i="0" dirty="0"/>
              <a:t>Jehovah is the God of gods, the Lord of kings, and a revealer of secrets!</a:t>
            </a:r>
          </a:p>
          <a:p>
            <a:pPr marL="628650" lvl="1" indent="-171450">
              <a:buFont typeface="Arial" panose="020B0604020202020204" pitchFamily="34" charset="0"/>
              <a:buChar char="•"/>
            </a:pPr>
            <a:r>
              <a:rPr lang="en-US" i="0" dirty="0"/>
              <a:t>An important lesson for us to know today!</a:t>
            </a:r>
          </a:p>
          <a:p>
            <a:pPr marL="1085850" lvl="2" indent="-171450">
              <a:buFont typeface="Arial" panose="020B0604020202020204" pitchFamily="34" charset="0"/>
              <a:buChar char="•"/>
            </a:pPr>
            <a:r>
              <a:rPr lang="en-US" i="0" dirty="0"/>
              <a:t>God of gods, Lord of kings.</a:t>
            </a:r>
          </a:p>
          <a:p>
            <a:pPr marL="0" indent="0">
              <a:buFont typeface="Arial" panose="020B0604020202020204" pitchFamily="34" charset="0"/>
              <a:buNone/>
            </a:pPr>
            <a:r>
              <a:rPr lang="en-US" b="1" dirty="0"/>
              <a:t>(Psalm 86:8-10), </a:t>
            </a:r>
            <a:r>
              <a:rPr lang="en-US" i="1" dirty="0"/>
              <a:t>“Among the gods there is none like You, O Lord; nor are there any works like Your works. </a:t>
            </a:r>
            <a:r>
              <a:rPr lang="en-US" i="1" baseline="30000" dirty="0"/>
              <a:t>9</a:t>
            </a:r>
            <a:r>
              <a:rPr lang="en-US" i="1" dirty="0"/>
              <a:t> All nations whom You have made shall come and worship before You, O Lord, and shall glorify Your name. </a:t>
            </a:r>
            <a:r>
              <a:rPr lang="en-US" i="1" baseline="30000" dirty="0"/>
              <a:t>10</a:t>
            </a:r>
            <a:r>
              <a:rPr lang="en-US" i="1" dirty="0"/>
              <a:t> For You are great, and do wondrous things; You alone are God.”</a:t>
            </a:r>
          </a:p>
          <a:p>
            <a:pPr marL="1085850" lvl="2" indent="-171450">
              <a:buFont typeface="Arial" panose="020B0604020202020204" pitchFamily="34" charset="0"/>
              <a:buChar char="•"/>
            </a:pPr>
            <a:r>
              <a:rPr lang="en-US" dirty="0"/>
              <a:t>Revealer of secrets</a:t>
            </a:r>
          </a:p>
          <a:p>
            <a:pPr marL="0" lvl="0" indent="0">
              <a:buFont typeface="Arial" panose="020B0604020202020204" pitchFamily="34" charset="0"/>
              <a:buNone/>
            </a:pPr>
            <a:r>
              <a:rPr lang="en-US" b="1" dirty="0"/>
              <a:t>(Romans 16:25-27) [Paul’s benediction], </a:t>
            </a:r>
            <a:r>
              <a:rPr lang="en-US" i="1" dirty="0"/>
              <a:t>“Now to Him who is able to establish you according to my gospel and the preaching of Jesus Christ, according to the revelation of the mystery kept secret since the world began</a:t>
            </a:r>
            <a:r>
              <a:rPr lang="en-US" i="1" baseline="30000" dirty="0"/>
              <a:t> 26</a:t>
            </a:r>
            <a:r>
              <a:rPr lang="en-US" i="1" dirty="0"/>
              <a:t> but now made manifest, and by the prophetic Scriptures made known to all nations, according to the commandment of the everlasting God, for obedience to the faith—</a:t>
            </a:r>
            <a:r>
              <a:rPr lang="en-US" i="1" baseline="30000" dirty="0"/>
              <a:t> 27</a:t>
            </a:r>
            <a:r>
              <a:rPr lang="en-US" i="1" dirty="0"/>
              <a:t> to God, alone wise, be glory through Jesus Christ forever. Amen.”</a:t>
            </a:r>
          </a:p>
          <a:p>
            <a:pPr marL="171450" indent="-171450">
              <a:buFont typeface="Arial" panose="020B0604020202020204" pitchFamily="34" charset="0"/>
              <a:buChar char="•"/>
            </a:pPr>
            <a:r>
              <a:rPr lang="en-US" b="1" dirty="0"/>
              <a:t>Later, however, Nebuchadnezzar again showed his arrogance toward God (Daniel 3)</a:t>
            </a:r>
          </a:p>
          <a:p>
            <a:pPr marL="628650" lvl="1" indent="-171450">
              <a:buFont typeface="Arial" panose="020B0604020202020204" pitchFamily="34" charset="0"/>
              <a:buChar char="•"/>
            </a:pPr>
            <a:r>
              <a:rPr lang="en-US" dirty="0"/>
              <a:t>He made an image of gold, requiring all the people, at the sound of music played, to fall down and worship the image, or die</a:t>
            </a:r>
          </a:p>
          <a:p>
            <a:pPr marL="0" lvl="0" indent="0">
              <a:buFont typeface="Arial" panose="020B0604020202020204" pitchFamily="34" charset="0"/>
              <a:buNone/>
            </a:pPr>
            <a:r>
              <a:rPr lang="en-US" b="1" dirty="0"/>
              <a:t>(Daniel 3:15b), </a:t>
            </a:r>
            <a:r>
              <a:rPr lang="en-US" i="1" dirty="0"/>
              <a:t>“And who is the god who will deliver you from my hands?”</a:t>
            </a:r>
          </a:p>
          <a:p>
            <a:pPr marL="628650" lvl="1" indent="-171450">
              <a:buFont typeface="Arial" panose="020B0604020202020204" pitchFamily="34" charset="0"/>
              <a:buChar char="•"/>
            </a:pPr>
            <a:r>
              <a:rPr lang="en-US" dirty="0"/>
              <a:t>The three were accused of disobedience to the king’s command.  He required obedience, or death</a:t>
            </a:r>
          </a:p>
          <a:p>
            <a:pPr marL="0" lvl="0" indent="0">
              <a:buFont typeface="Arial" panose="020B0604020202020204" pitchFamily="34" charset="0"/>
              <a:buNone/>
            </a:pPr>
            <a:r>
              <a:rPr lang="en-US" b="1" dirty="0"/>
              <a:t>(Daniel 3:16-18), </a:t>
            </a:r>
            <a:r>
              <a:rPr lang="en-US" i="1" dirty="0"/>
              <a:t>“Shadrach, Meshach, and Abed-Nego answered and said to the king, “O Nebuchadnezzar, we have no need to answer you in this matter.</a:t>
            </a:r>
            <a:r>
              <a:rPr lang="en-US" i="1" baseline="30000" dirty="0"/>
              <a:t> 17</a:t>
            </a:r>
            <a:r>
              <a:rPr lang="en-US" i="1" dirty="0"/>
              <a:t> If that is the case, our God whom we serve is able to deliver us from the burning fiery furnace, and He will deliver us from your hand, O king.</a:t>
            </a:r>
            <a:r>
              <a:rPr lang="en-US" i="1" baseline="30000" dirty="0"/>
              <a:t> 18</a:t>
            </a:r>
            <a:r>
              <a:rPr lang="en-US" i="1" dirty="0"/>
              <a:t> But if not, let it be known to you, O king, that we do not serve your gods, nor will we worship the gold image which you have set up.”</a:t>
            </a:r>
          </a:p>
          <a:p>
            <a:pPr marL="628650" lvl="1" indent="-171450">
              <a:buFont typeface="Arial" panose="020B0604020202020204" pitchFamily="34" charset="0"/>
              <a:buChar char="•"/>
            </a:pPr>
            <a:r>
              <a:rPr lang="en-US" dirty="0"/>
              <a:t>God spared the men from death.  Consider Nebuchadnezzar’s response</a:t>
            </a:r>
          </a:p>
          <a:p>
            <a:pPr marL="0" lvl="0" indent="0">
              <a:buFont typeface="Arial" panose="020B0604020202020204" pitchFamily="34" charset="0"/>
              <a:buNone/>
            </a:pPr>
            <a:r>
              <a:rPr lang="en-US" b="1" dirty="0"/>
              <a:t>(Daniel 3:28-30), </a:t>
            </a:r>
            <a:r>
              <a:rPr lang="en-US" i="1" dirty="0"/>
              <a:t>“Nebuchadnezzar spoke, saying, “Blessed be the God of Shadrach, Meshach, and Abed-Nego, who sent His Angel and delivered His servants who trusted in Him, and they have frustrated the king's word, and yielded their bodies, that they should not serve nor worship any god except their own God!</a:t>
            </a:r>
            <a:r>
              <a:rPr lang="en-US" i="1" baseline="30000" dirty="0"/>
              <a:t> 29</a:t>
            </a:r>
            <a:r>
              <a:rPr lang="en-US" i="1" dirty="0"/>
              <a:t> Therefore I make a decree that any people, nation, or language which speaks anything amiss against the God of Shadrach, Meshach, and Abed-Nego shall be cut in pieces, and their houses shall be made an ash heap; because there is no other God who can deliver like this.” </a:t>
            </a:r>
            <a:r>
              <a:rPr lang="en-US" i="1" baseline="30000" dirty="0"/>
              <a:t>30</a:t>
            </a:r>
            <a:r>
              <a:rPr lang="en-US" i="1" dirty="0"/>
              <a:t> Then the king promoted Shadrach, Meshach, and Abed-Nego in the province of Babylon.”</a:t>
            </a:r>
          </a:p>
          <a:p>
            <a:pPr marL="628650" lvl="1" indent="-171450">
              <a:buFont typeface="Arial" panose="020B0604020202020204" pitchFamily="34" charset="0"/>
              <a:buChar char="•"/>
            </a:pPr>
            <a:r>
              <a:rPr lang="en-US" dirty="0"/>
              <a:t>Our Lessons:  Deliverer of His servants who trust in Him</a:t>
            </a:r>
          </a:p>
          <a:p>
            <a:pPr marL="0" lvl="0" indent="0">
              <a:buFont typeface="Arial" panose="020B0604020202020204" pitchFamily="34" charset="0"/>
              <a:buNone/>
            </a:pPr>
            <a:r>
              <a:rPr lang="en-US" b="1" dirty="0"/>
              <a:t>(2 Peter 2:9), </a:t>
            </a:r>
            <a:r>
              <a:rPr lang="en-US" i="1" dirty="0"/>
              <a:t>“the Lord knows how to deliver the godly out of temptations and to reserve the unjust under punishment for the day of judgment”</a:t>
            </a:r>
          </a:p>
          <a:p>
            <a:pPr marL="628650" lvl="1" indent="-171450">
              <a:buFont typeface="Arial" panose="020B0604020202020204" pitchFamily="34" charset="0"/>
              <a:buChar char="•"/>
            </a:pPr>
            <a:r>
              <a:rPr lang="en-US" dirty="0"/>
              <a:t>Uniquely a God “who can deliver like this”</a:t>
            </a:r>
          </a:p>
          <a:p>
            <a:pPr marL="0" lvl="0" indent="0">
              <a:buFont typeface="Arial" panose="020B0604020202020204" pitchFamily="34" charset="0"/>
              <a:buNone/>
            </a:pPr>
            <a:r>
              <a:rPr lang="en-US" b="1" dirty="0"/>
              <a:t>(1 Kings 18:26-29) [By contrast, Baal, contest – Elijah, and Baal’s 450 prophets], </a:t>
            </a:r>
            <a:r>
              <a:rPr lang="en-US" i="1" dirty="0"/>
              <a:t>“So they took the bull which was given them, and they prepared it, and called on the name of Baal from morning even till noon, saying, “O Baal, hear us!” But there was no voice; no one answered. Then they leaped about the altar which they had made. </a:t>
            </a:r>
            <a:r>
              <a:rPr lang="en-US" i="1" baseline="30000" dirty="0"/>
              <a:t>27</a:t>
            </a:r>
            <a:r>
              <a:rPr lang="en-US" i="1" dirty="0"/>
              <a:t> And so it was, at noon, that Elijah mocked them and said, “Cry aloud, for he is a god; either he is meditating, or he is busy, or he is on a journey, or perhaps he is sleeping and must be awakened.”</a:t>
            </a:r>
            <a:r>
              <a:rPr lang="en-US" i="1" baseline="30000" dirty="0"/>
              <a:t> 28</a:t>
            </a:r>
            <a:r>
              <a:rPr lang="en-US" i="1" dirty="0"/>
              <a:t> So they cried aloud, and cut themselves, as was their custom, with knives and lances, until the blood gushed out on them.</a:t>
            </a:r>
            <a:r>
              <a:rPr lang="en-US" i="1" baseline="30000" dirty="0"/>
              <a:t> 29</a:t>
            </a:r>
            <a:r>
              <a:rPr lang="en-US" i="1" dirty="0"/>
              <a:t> And when midday was past, they prophesied until the time of the offering of the evening sacrifice. </a:t>
            </a:r>
            <a:r>
              <a:rPr lang="en-US" i="1" u="sng" dirty="0"/>
              <a:t>But there was no voice; no one answered, no one paid attention</a:t>
            </a:r>
            <a:r>
              <a:rPr lang="en-US" i="1" dirty="0"/>
              <a:t>.”</a:t>
            </a:r>
          </a:p>
          <a:p>
            <a:pPr marL="171450" lvl="0" indent="-171450">
              <a:buFont typeface="Arial" panose="020B0604020202020204" pitchFamily="34" charset="0"/>
              <a:buChar char="•"/>
            </a:pPr>
            <a:r>
              <a:rPr lang="en-US" b="1" dirty="0"/>
              <a:t>Nebuchadnezzar was a slow learner, chapter 4 reveals once again his arrogance.</a:t>
            </a:r>
          </a:p>
          <a:p>
            <a:pPr marL="628650" lvl="1" indent="-171450">
              <a:buFont typeface="Arial" panose="020B0604020202020204" pitchFamily="34" charset="0"/>
              <a:buChar char="•"/>
            </a:pPr>
            <a:r>
              <a:rPr lang="en-US" dirty="0"/>
              <a:t>Another dream that Daniel interpreted, indicating that the king would become as a beast of the field, “till you know that the Most High rules in the kingdom of men, and gives to whomever He chooses” (4:25).</a:t>
            </a:r>
          </a:p>
          <a:p>
            <a:pPr marL="628650" lvl="1" indent="-171450">
              <a:buFont typeface="Arial" panose="020B0604020202020204" pitchFamily="34" charset="0"/>
              <a:buChar char="•"/>
            </a:pPr>
            <a:r>
              <a:rPr lang="en-US" dirty="0"/>
              <a:t>Daniel called upon the king to repent</a:t>
            </a:r>
          </a:p>
          <a:p>
            <a:pPr marL="0" lvl="0" indent="0">
              <a:buFont typeface="Arial" panose="020B0604020202020204" pitchFamily="34" charset="0"/>
              <a:buNone/>
            </a:pPr>
            <a:r>
              <a:rPr lang="en-US" b="1" dirty="0"/>
              <a:t>(Daniel 4:27), </a:t>
            </a:r>
            <a:r>
              <a:rPr lang="en-US" i="1" dirty="0"/>
              <a:t>“Therefore, O king, let my advice be acceptable to you; break off your sins by being righteous, and your iniquities by showing mercy to the poor. Perhaps there may be a lengthening of your prosperity.”</a:t>
            </a:r>
          </a:p>
          <a:p>
            <a:pPr marL="628650" lvl="1" indent="-171450">
              <a:buFont typeface="Arial" panose="020B0604020202020204" pitchFamily="34" charset="0"/>
              <a:buChar char="•"/>
            </a:pPr>
            <a:r>
              <a:rPr lang="en-US" dirty="0"/>
              <a:t>Nebuchadnezzar would not, and a year later, spoke arrogantly, bringing God’s judgment upon him.</a:t>
            </a:r>
          </a:p>
          <a:p>
            <a:pPr marL="0" lvl="0" indent="0">
              <a:buFont typeface="Arial" panose="020B0604020202020204" pitchFamily="34" charset="0"/>
              <a:buNone/>
            </a:pPr>
            <a:r>
              <a:rPr lang="en-US" b="1" dirty="0"/>
              <a:t>(Daniel 4:31-32), </a:t>
            </a:r>
            <a:r>
              <a:rPr lang="en-US" i="1" dirty="0"/>
              <a:t>“While the word was still in the king's mouth, a voice fell from heaven: “King Nebuchadnezzar, to you it is spoken: the kingdom has departed from you!</a:t>
            </a:r>
            <a:r>
              <a:rPr lang="en-US" i="1" baseline="30000" dirty="0"/>
              <a:t> 32</a:t>
            </a:r>
            <a:r>
              <a:rPr lang="en-US" i="1" dirty="0"/>
              <a:t> And they shall drive you from men, and your dwelling shall be with the beasts of the field. They shall make you eat grass like oxen; and seven times shall pass over you, until you know that the Most High rules in the kingdom of men, and gives it to whomever He chooses.”</a:t>
            </a:r>
          </a:p>
          <a:p>
            <a:pPr marL="628650" lvl="1" indent="-171450">
              <a:buFont typeface="Arial" panose="020B0604020202020204" pitchFamily="34" charset="0"/>
              <a:buChar char="•"/>
            </a:pPr>
            <a:r>
              <a:rPr lang="en-US" b="1" i="0" dirty="0"/>
              <a:t>Consider the King’s response</a:t>
            </a:r>
          </a:p>
          <a:p>
            <a:pPr marL="0" lvl="0" indent="0">
              <a:buFont typeface="Arial" panose="020B0604020202020204" pitchFamily="34" charset="0"/>
              <a:buNone/>
            </a:pPr>
            <a:r>
              <a:rPr lang="en-US" b="1" i="0" dirty="0"/>
              <a:t>(Daniel 4:34-37), </a:t>
            </a:r>
            <a:r>
              <a:rPr lang="en-US" i="1" dirty="0"/>
              <a:t>“And at the end of the time I, Nebuchadnezzar, lifted my eyes to heaven, and my understanding returned to me; and I blessed the Most High and praised and honored Him who lives forever: For His dominion is an everlasting dominion, and His kingdom is from generation to generation. </a:t>
            </a:r>
            <a:r>
              <a:rPr lang="en-US" i="1" baseline="30000" dirty="0"/>
              <a:t>35</a:t>
            </a:r>
            <a:r>
              <a:rPr lang="en-US" i="1" dirty="0"/>
              <a:t> All the inhabitants of the earth are reputed as nothing; He does according to His will in the army of heaven and among the inhabitants of the earth. No one can restrain His hand or say to Him, “What have You done?” </a:t>
            </a:r>
            <a:r>
              <a:rPr lang="en-US" i="1" baseline="30000" dirty="0"/>
              <a:t>36</a:t>
            </a:r>
            <a:r>
              <a:rPr lang="en-US" i="1" dirty="0"/>
              <a:t> At the same time my reason returned to me, and for the glory of my kingdom, my honor and splendor returned to me. My counselors and nobles resorted to me, I was restored to my kingdom, and excellent majesty was added to me.</a:t>
            </a:r>
            <a:r>
              <a:rPr lang="en-US" i="1" baseline="30000" dirty="0"/>
              <a:t> 37</a:t>
            </a:r>
            <a:r>
              <a:rPr lang="en-US" i="1" dirty="0"/>
              <a:t> Now I, Nebuchadnezzar, praise and extol and honor the King of heaven, all of whose works are truth, and His ways justice. And those who walk in pride He is able to put down.”</a:t>
            </a:r>
          </a:p>
          <a:p>
            <a:pPr marL="628650" lvl="1" indent="-171450">
              <a:buFont typeface="Arial" panose="020B0604020202020204" pitchFamily="34" charset="0"/>
              <a:buChar char="•"/>
            </a:pPr>
            <a:r>
              <a:rPr lang="en-US" dirty="0"/>
              <a:t>Our Lesson: God gives kingdoms to whomever He chooses</a:t>
            </a:r>
          </a:p>
          <a:p>
            <a:pPr marL="0" lvl="0" indent="0">
              <a:buFont typeface="Arial" panose="020B0604020202020204" pitchFamily="34" charset="0"/>
              <a:buNone/>
            </a:pPr>
            <a:r>
              <a:rPr lang="en-US" b="1" dirty="0"/>
              <a:t>(Acts 17:26-27), </a:t>
            </a:r>
            <a:r>
              <a:rPr lang="en-US" i="1" dirty="0"/>
              <a:t>“And He has made from one blood every nation of men to dwell on all the face of the earth, and has determined their </a:t>
            </a:r>
            <a:r>
              <a:rPr lang="en-US" i="1" dirty="0" err="1"/>
              <a:t>preappointed</a:t>
            </a:r>
            <a:r>
              <a:rPr lang="en-US" i="1" dirty="0"/>
              <a:t> times and the boundaries of their dwellings,</a:t>
            </a:r>
            <a:r>
              <a:rPr lang="en-US" i="1" baseline="30000" dirty="0"/>
              <a:t> 27</a:t>
            </a:r>
            <a:r>
              <a:rPr lang="en-US" i="1" dirty="0"/>
              <a:t> so that they should seek the Lord, in the hope that they might grope for Him and find Him, though He is not far from each one of us.”</a:t>
            </a:r>
          </a:p>
          <a:p>
            <a:pPr marL="628650" lvl="1" indent="-171450">
              <a:buFont typeface="Arial" panose="020B0604020202020204" pitchFamily="34" charset="0"/>
              <a:buChar char="•"/>
            </a:pPr>
            <a:r>
              <a:rPr lang="en-US" dirty="0"/>
              <a:t>The prideful will be brought low</a:t>
            </a:r>
          </a:p>
          <a:p>
            <a:pPr marL="0" lvl="0" indent="0">
              <a:buFont typeface="Arial" panose="020B0604020202020204" pitchFamily="34" charset="0"/>
              <a:buNone/>
            </a:pPr>
            <a:r>
              <a:rPr lang="en-US" b="1" dirty="0"/>
              <a:t>(James 4:6), </a:t>
            </a:r>
            <a:r>
              <a:rPr lang="en-US" i="1" dirty="0"/>
              <a:t>“But He gives more grace. Therefore He says: ‘God resists the proud, but gives grace to the humble.”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268D3-0577-477F-AC54-9ADFE2AA0C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6324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Belshazzar followed his father Nebuchadnezzar as king</a:t>
            </a:r>
          </a:p>
          <a:p>
            <a:pPr marL="171450" indent="-171450">
              <a:buFont typeface="Arial" panose="020B0604020202020204" pitchFamily="34" charset="0"/>
              <a:buChar char="•"/>
            </a:pPr>
            <a:r>
              <a:rPr lang="en-US" dirty="0"/>
              <a:t>He apparently did not know of Daniel, and did not learn from his father’s humiliation</a:t>
            </a:r>
          </a:p>
          <a:p>
            <a:pPr marL="171450" indent="-171450">
              <a:buFont typeface="Arial" panose="020B0604020202020204" pitchFamily="34" charset="0"/>
              <a:buChar char="•"/>
            </a:pPr>
            <a:r>
              <a:rPr lang="en-US" b="1" dirty="0"/>
              <a:t>He prepared a feast for a thousand of his Lords</a:t>
            </a:r>
          </a:p>
          <a:p>
            <a:pPr marL="628650" lvl="1" indent="-171450">
              <a:buFont typeface="Arial" panose="020B0604020202020204" pitchFamily="34" charset="0"/>
              <a:buChar char="•"/>
            </a:pPr>
            <a:r>
              <a:rPr lang="en-US" dirty="0"/>
              <a:t>During the feast, a man’s hand appeared, and wrote a mysterious message on the wall</a:t>
            </a:r>
          </a:p>
          <a:p>
            <a:pPr marL="628650" lvl="1" indent="-171450">
              <a:buFont typeface="Arial" panose="020B0604020202020204" pitchFamily="34" charset="0"/>
              <a:buChar char="•"/>
            </a:pPr>
            <a:r>
              <a:rPr lang="en-US" dirty="0" err="1"/>
              <a:t>Mene</a:t>
            </a:r>
            <a:r>
              <a:rPr lang="en-US" dirty="0"/>
              <a:t>, </a:t>
            </a:r>
            <a:r>
              <a:rPr lang="en-US" dirty="0" err="1"/>
              <a:t>mene</a:t>
            </a:r>
            <a:r>
              <a:rPr lang="en-US" dirty="0"/>
              <a:t>, </a:t>
            </a:r>
            <a:r>
              <a:rPr lang="en-US" dirty="0" err="1"/>
              <a:t>tekel</a:t>
            </a:r>
            <a:r>
              <a:rPr lang="en-US" dirty="0"/>
              <a:t>, </a:t>
            </a:r>
            <a:r>
              <a:rPr lang="en-US" dirty="0" err="1"/>
              <a:t>upharsin</a:t>
            </a:r>
            <a:endParaRPr lang="en-US" dirty="0"/>
          </a:p>
          <a:p>
            <a:pPr marL="171450" indent="-171450">
              <a:buFont typeface="Arial" panose="020B0604020202020204" pitchFamily="34" charset="0"/>
              <a:buChar char="•"/>
            </a:pPr>
            <a:r>
              <a:rPr lang="en-US" b="1" dirty="0"/>
              <a:t>This troubled the king.  He sought someone to give the interpretation, and was told of Daniel</a:t>
            </a:r>
          </a:p>
          <a:p>
            <a:pPr marL="628650" lvl="1" indent="-171450">
              <a:buFont typeface="Arial" panose="020B0604020202020204" pitchFamily="34" charset="0"/>
              <a:buChar char="•"/>
            </a:pPr>
            <a:r>
              <a:rPr lang="en-US" dirty="0"/>
              <a:t>He brought Daniel, and promised him great influence in his kingdom if he could reveal the mystery</a:t>
            </a:r>
          </a:p>
          <a:p>
            <a:pPr marL="628650" lvl="1" indent="-171450">
              <a:buFont typeface="Arial" panose="020B0604020202020204" pitchFamily="34" charset="0"/>
              <a:buChar char="•"/>
            </a:pPr>
            <a:r>
              <a:rPr lang="en-US" dirty="0"/>
              <a:t>Consider Daniel’s interpretation</a:t>
            </a:r>
          </a:p>
          <a:p>
            <a:pPr marL="0" lvl="0" indent="0">
              <a:buFont typeface="Arial" panose="020B0604020202020204" pitchFamily="34" charset="0"/>
              <a:buNone/>
            </a:pPr>
            <a:r>
              <a:rPr lang="en-US" b="1" dirty="0"/>
              <a:t>(Daniel 5:26-28), </a:t>
            </a:r>
            <a:r>
              <a:rPr lang="en-US" i="1" dirty="0"/>
              <a:t>“This is the interpretation of each word. </a:t>
            </a:r>
            <a:r>
              <a:rPr lang="en-US" i="1" dirty="0" err="1"/>
              <a:t>Mene</a:t>
            </a:r>
            <a:r>
              <a:rPr lang="en-US" i="1" dirty="0"/>
              <a:t>: God has numbered your kingdom, and finished it;</a:t>
            </a:r>
            <a:r>
              <a:rPr lang="en-US" i="1" baseline="30000" dirty="0"/>
              <a:t> 27</a:t>
            </a:r>
            <a:r>
              <a:rPr lang="en-US" i="1" dirty="0"/>
              <a:t> </a:t>
            </a:r>
            <a:r>
              <a:rPr lang="en-US" i="1" dirty="0" err="1"/>
              <a:t>Tekel</a:t>
            </a:r>
            <a:r>
              <a:rPr lang="en-US" i="1" dirty="0"/>
              <a:t>: You have been weighed in the balances, and found wanting;</a:t>
            </a:r>
            <a:r>
              <a:rPr lang="en-US" i="1" baseline="30000" dirty="0"/>
              <a:t> 28</a:t>
            </a:r>
            <a:r>
              <a:rPr lang="en-US" i="1" dirty="0"/>
              <a:t> Peres: Your kingdom has been divided, and given to the Medes and Persians.”</a:t>
            </a:r>
          </a:p>
          <a:p>
            <a:pPr marL="171450" lvl="0" indent="-171450">
              <a:buFont typeface="Arial" panose="020B0604020202020204" pitchFamily="34" charset="0"/>
              <a:buChar char="•"/>
            </a:pPr>
            <a:r>
              <a:rPr lang="en-US" b="1" dirty="0"/>
              <a:t>The King’s response</a:t>
            </a:r>
          </a:p>
          <a:p>
            <a:pPr marL="0" lvl="0" indent="0">
              <a:buFont typeface="Arial" panose="020B0604020202020204" pitchFamily="34" charset="0"/>
              <a:buNone/>
            </a:pPr>
            <a:r>
              <a:rPr lang="en-US" b="1" dirty="0"/>
              <a:t>(Daniel 5:29), </a:t>
            </a:r>
            <a:r>
              <a:rPr lang="en-US" i="1" dirty="0"/>
              <a:t>“Then Belshazzar gave the command, and they clothed Daniel with purple and put a chain of gold around his neck, and made a proclamation concerning him that he should be the third ruler in the kingdom.”</a:t>
            </a:r>
          </a:p>
          <a:p>
            <a:pPr marL="628650" lvl="1" indent="-171450">
              <a:buFont typeface="Arial" panose="020B0604020202020204" pitchFamily="34" charset="0"/>
              <a:buChar char="•"/>
            </a:pPr>
            <a:r>
              <a:rPr lang="en-US" dirty="0"/>
              <a:t>That very night, Belshazzar was killed and Darius the Mede took his place</a:t>
            </a:r>
          </a:p>
          <a:p>
            <a:pPr marL="171450" lvl="0" indent="-171450">
              <a:buFont typeface="Arial" panose="020B0604020202020204" pitchFamily="34" charset="0"/>
              <a:buChar char="•"/>
            </a:pPr>
            <a:r>
              <a:rPr lang="en-US" b="1" dirty="0"/>
              <a:t>Lessons for us:</a:t>
            </a:r>
          </a:p>
          <a:p>
            <a:pPr marL="628650" lvl="1" indent="-171450">
              <a:buFont typeface="Arial" panose="020B0604020202020204" pitchFamily="34" charset="0"/>
              <a:buChar char="•"/>
            </a:pPr>
            <a:r>
              <a:rPr lang="en-US" dirty="0"/>
              <a:t>No indication of repentance.  Repentance is necessary!</a:t>
            </a:r>
          </a:p>
          <a:p>
            <a:pPr marL="0" lvl="0" indent="0">
              <a:buFont typeface="Arial" panose="020B0604020202020204" pitchFamily="34" charset="0"/>
              <a:buNone/>
            </a:pPr>
            <a:r>
              <a:rPr lang="en-US" b="1" dirty="0"/>
              <a:t>(Romans 2:1-5), </a:t>
            </a:r>
            <a:r>
              <a:rPr lang="en-US" i="1" dirty="0"/>
              <a:t>“Therefore you are inexcusable, O man, whoever you are who judge, for in whatever you judge another you condemn yourself; for you who judge practice the same things.</a:t>
            </a:r>
            <a:r>
              <a:rPr lang="en-US" i="1" baseline="30000" dirty="0"/>
              <a:t> 2</a:t>
            </a:r>
            <a:r>
              <a:rPr lang="en-US" i="1" dirty="0"/>
              <a:t> But we know that the judgment of God is according to truth against those who practice such things.</a:t>
            </a:r>
            <a:r>
              <a:rPr lang="en-US" i="1" baseline="30000" dirty="0"/>
              <a:t> 3</a:t>
            </a:r>
            <a:r>
              <a:rPr lang="en-US" i="1" dirty="0"/>
              <a:t> And do you think this, O man, you who judge those practicing such things, and doing the same, that you will escape the judgment of God?</a:t>
            </a:r>
            <a:r>
              <a:rPr lang="en-US" i="1" baseline="30000" dirty="0"/>
              <a:t> 4</a:t>
            </a:r>
            <a:r>
              <a:rPr lang="en-US" i="1" dirty="0"/>
              <a:t> Or do you despise the riches of His goodness, forbearance, and longsuffering, not knowing that the goodness of God leads you to repentance?”</a:t>
            </a:r>
          </a:p>
          <a:p>
            <a:pPr marL="628650" lvl="1" indent="-171450">
              <a:buFont typeface="Arial" panose="020B0604020202020204" pitchFamily="34" charset="0"/>
              <a:buChar char="•"/>
            </a:pPr>
            <a:r>
              <a:rPr lang="en-US" dirty="0"/>
              <a:t>You can’t buy your redemption (no exchange of material for the spiritual!)</a:t>
            </a:r>
          </a:p>
          <a:p>
            <a:pPr marL="0" lvl="0" indent="0">
              <a:buFont typeface="Arial" panose="020B0604020202020204" pitchFamily="34" charset="0"/>
              <a:buNone/>
            </a:pPr>
            <a:r>
              <a:rPr lang="en-US" b="1" dirty="0"/>
              <a:t>(Matthew 16:26-27), </a:t>
            </a:r>
            <a:r>
              <a:rPr lang="en-US" i="1" dirty="0"/>
              <a:t>“For what profit is it to a man if he gains the whole world, and loses his own soul? Or what will a man give in exchange for his soul?</a:t>
            </a:r>
            <a:r>
              <a:rPr lang="en-US" i="1" baseline="30000" dirty="0"/>
              <a:t> 27</a:t>
            </a:r>
            <a:r>
              <a:rPr lang="en-US" i="1" dirty="0"/>
              <a:t> For the Son of Man will come in the glory of His Father with His angels, and then He will reward each according to his works.”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268D3-0577-477F-AC54-9ADFE2AA0C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3428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Darius the Mede was a ruler who was partial to Daniel, appreciating his wisdom and spirit.</a:t>
            </a:r>
          </a:p>
          <a:p>
            <a:pPr marL="171450" indent="-171450">
              <a:buFont typeface="Arial" panose="020B0604020202020204" pitchFamily="34" charset="0"/>
              <a:buChar char="•"/>
            </a:pPr>
            <a:r>
              <a:rPr lang="en-US" dirty="0"/>
              <a:t>So much so that he considered putting Daniel in charge of the whole kingdom</a:t>
            </a:r>
          </a:p>
          <a:p>
            <a:pPr marL="171450" indent="-171450">
              <a:buFont typeface="Arial" panose="020B0604020202020204" pitchFamily="34" charset="0"/>
              <a:buChar char="•"/>
            </a:pPr>
            <a:r>
              <a:rPr lang="en-US" b="1" dirty="0"/>
              <a:t>However, jealous men conspired against Daniel, and manipulated the king</a:t>
            </a:r>
          </a:p>
          <a:p>
            <a:pPr marL="628650" lvl="1" indent="-171450">
              <a:buFont typeface="Arial" panose="020B0604020202020204" pitchFamily="34" charset="0"/>
              <a:buChar char="•"/>
            </a:pPr>
            <a:r>
              <a:rPr lang="en-US" dirty="0"/>
              <a:t>They talked the king into decree a prohibition of prayer to any god other than himself as king.</a:t>
            </a:r>
          </a:p>
          <a:p>
            <a:pPr marL="628650" lvl="1" indent="-171450">
              <a:buFont typeface="Arial" panose="020B0604020202020204" pitchFamily="34" charset="0"/>
              <a:buChar char="•"/>
            </a:pPr>
            <a:r>
              <a:rPr lang="en-US" dirty="0"/>
              <a:t>Darius signed it into law.  (According to the law, not even the king could overturn his own decree).</a:t>
            </a:r>
          </a:p>
          <a:p>
            <a:pPr marL="171450" lvl="0" indent="-171450">
              <a:buFont typeface="Arial" panose="020B0604020202020204" pitchFamily="34" charset="0"/>
              <a:buChar char="•"/>
            </a:pPr>
            <a:r>
              <a:rPr lang="en-US" b="1" dirty="0"/>
              <a:t>David broke the law, praying to Jehovah</a:t>
            </a:r>
          </a:p>
          <a:p>
            <a:pPr marL="0" lvl="0" indent="0">
              <a:buFont typeface="Arial" panose="020B0604020202020204" pitchFamily="34" charset="0"/>
              <a:buNone/>
            </a:pPr>
            <a:r>
              <a:rPr lang="en-US" b="1" dirty="0"/>
              <a:t>(Daniel 6:10), </a:t>
            </a:r>
            <a:r>
              <a:rPr lang="en-US" i="1" dirty="0"/>
              <a:t>“Now when Daniel knew that the writing was signed, he went home. And in his upper room, with his windows open toward Jerusalem, he knelt down on his knees three times that day, and prayed and gave thanks before his God, as was his custom since early days.”</a:t>
            </a:r>
          </a:p>
          <a:p>
            <a:pPr marL="171450" lvl="0" indent="-171450">
              <a:buFont typeface="Arial" panose="020B0604020202020204" pitchFamily="34" charset="0"/>
              <a:buChar char="•"/>
            </a:pPr>
            <a:r>
              <a:rPr lang="en-US" b="1" dirty="0"/>
              <a:t>The king  it is said</a:t>
            </a:r>
            <a:r>
              <a:rPr lang="en-US" dirty="0"/>
              <a:t>, was </a:t>
            </a:r>
            <a:r>
              <a:rPr lang="en-US" i="1" dirty="0"/>
              <a:t>“greatly displeased with himself” </a:t>
            </a:r>
            <a:r>
              <a:rPr lang="en-US" b="1" dirty="0"/>
              <a:t>(6:14), but could not legally avoid punishing Daniel by casting him into a den full of hungry lions</a:t>
            </a:r>
          </a:p>
          <a:p>
            <a:pPr marL="0" lvl="0" indent="0">
              <a:buFont typeface="Arial" panose="020B0604020202020204" pitchFamily="34" charset="0"/>
              <a:buNone/>
            </a:pPr>
            <a:r>
              <a:rPr lang="en-US" b="1" dirty="0"/>
              <a:t>(Daniel 6:16), </a:t>
            </a:r>
            <a:r>
              <a:rPr lang="en-US" i="1" dirty="0"/>
              <a:t>“So the king gave the command, and they brought Daniel and cast him into the den of lions. But the king spoke, saying to Daniel, “Your God, whom you serve continually, He will deliver you.”</a:t>
            </a:r>
          </a:p>
          <a:p>
            <a:pPr marL="171450" lvl="0" indent="-171450">
              <a:buFont typeface="Arial" panose="020B0604020202020204" pitchFamily="34" charset="0"/>
              <a:buChar char="•"/>
            </a:pPr>
            <a:r>
              <a:rPr lang="en-US" b="1" dirty="0"/>
              <a:t>Daniel was saved by God, Consider the response of Darius:</a:t>
            </a:r>
          </a:p>
          <a:p>
            <a:pPr marL="0" lvl="0" indent="0">
              <a:buFont typeface="Arial" panose="020B0604020202020204" pitchFamily="34" charset="0"/>
              <a:buNone/>
            </a:pPr>
            <a:r>
              <a:rPr lang="en-US" b="1" dirty="0"/>
              <a:t>(Daniel 6:25-27), </a:t>
            </a:r>
            <a:r>
              <a:rPr lang="en-US" i="1" dirty="0"/>
              <a:t>“Then King Darius wrote: To all peoples, nations, and languages that dwell in all the earth: Peace be multiplied to you.</a:t>
            </a:r>
            <a:r>
              <a:rPr lang="en-US" i="1" baseline="30000" dirty="0"/>
              <a:t> 26</a:t>
            </a:r>
            <a:r>
              <a:rPr lang="en-US" i="1" dirty="0"/>
              <a:t> I make a decree that in every dominion of my kingdom men must tremble and fear before the God of Daniel. For He is the living God, and steadfast forever; His kingdom is the one which shall not be destroyed, and His dominion shall endure to the end. </a:t>
            </a:r>
            <a:r>
              <a:rPr lang="en-US" i="1" baseline="30000" dirty="0"/>
              <a:t>27</a:t>
            </a:r>
            <a:r>
              <a:rPr lang="en-US" i="1" dirty="0"/>
              <a:t> He delivers and rescues, and He works signs and wonders in heaven and on earth, who has delivered Daniel from the power of the lions.”</a:t>
            </a:r>
          </a:p>
          <a:p>
            <a:pPr marL="171450" lvl="0" indent="-171450">
              <a:buFont typeface="Arial" panose="020B0604020202020204" pitchFamily="34" charset="0"/>
              <a:buChar char="•"/>
            </a:pPr>
            <a:r>
              <a:rPr lang="en-US" b="1" dirty="0"/>
              <a:t>Our lessons:</a:t>
            </a:r>
          </a:p>
          <a:p>
            <a:pPr marL="628650" lvl="1" indent="-171450">
              <a:buFont typeface="Arial" panose="020B0604020202020204" pitchFamily="34" charset="0"/>
              <a:buChar char="•"/>
            </a:pPr>
            <a:r>
              <a:rPr lang="en-US" dirty="0"/>
              <a:t>God is the one who must be feared, not men!</a:t>
            </a:r>
          </a:p>
          <a:p>
            <a:pPr marL="0" lvl="0" indent="0">
              <a:buFont typeface="Arial" panose="020B0604020202020204" pitchFamily="34" charset="0"/>
              <a:buNone/>
            </a:pPr>
            <a:r>
              <a:rPr lang="en-US" b="1" dirty="0"/>
              <a:t>(Matthew 10:28), </a:t>
            </a:r>
            <a:r>
              <a:rPr lang="en-US" i="1" dirty="0"/>
              <a:t>“And do not fear those who kill the body but cannot kill the soul. But rather fear Him who is able to destroy both soul and body in hell.”</a:t>
            </a:r>
          </a:p>
          <a:p>
            <a:pPr marL="628650" lvl="1" indent="-171450">
              <a:buFont typeface="Arial" panose="020B0604020202020204" pitchFamily="34" charset="0"/>
              <a:buChar char="•"/>
            </a:pPr>
            <a:r>
              <a:rPr lang="en-US" dirty="0"/>
              <a:t>God’s kingdom and dominion will never end!</a:t>
            </a:r>
          </a:p>
          <a:p>
            <a:pPr marL="0" lvl="0" indent="0">
              <a:buFont typeface="Arial" panose="020B0604020202020204" pitchFamily="34" charset="0"/>
              <a:buNone/>
            </a:pPr>
            <a:r>
              <a:rPr lang="en-US" b="1" dirty="0"/>
              <a:t>(Daniel 2:44-45) [The kingdom of Nebuchadnezzar’s dream is the kingdom of Christ!],</a:t>
            </a:r>
            <a:r>
              <a:rPr lang="en-US" dirty="0"/>
              <a:t> </a:t>
            </a:r>
            <a:r>
              <a:rPr lang="en-US" i="1" dirty="0"/>
              <a:t>“And in the days of these kings the God of heaven will set up a kingdom which shall never be destroyed; and the kingdom shall not be left to other people; it shall break in pieces and consume all these kingdoms, and it shall stand forever.</a:t>
            </a:r>
            <a:r>
              <a:rPr lang="en-US" i="1" baseline="30000" dirty="0"/>
              <a:t> 45</a:t>
            </a:r>
            <a:r>
              <a:rPr lang="en-US" i="1" dirty="0"/>
              <a:t> Inasmuch as you saw that the stone was cut out of the mountain without hands, and that it broke in pieces the iron, the bronze, the clay, the silver, and the gold—the great God has made known to the king what will come to pass after this. The dream is certain, and its interpretation is sure.”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268D3-0577-477F-AC54-9ADFE2AA0C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8562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By learning from these arrogant kings, perhaps we can avoid the same end!</a:t>
            </a:r>
          </a:p>
          <a:p>
            <a:endParaRPr lang="en-US" dirty="0"/>
          </a:p>
          <a:p>
            <a:r>
              <a:rPr lang="en-US" i="1" dirty="0"/>
              <a:t>Surely He scorns the scornful, but gives grace to the humble. </a:t>
            </a:r>
            <a:r>
              <a:rPr lang="en-US" i="1" baseline="30000" dirty="0"/>
              <a:t>35</a:t>
            </a:r>
            <a:r>
              <a:rPr lang="en-US" i="1" dirty="0"/>
              <a:t> The wise shall inherit glory, but shame shall be the legacy of fools” </a:t>
            </a:r>
            <a:r>
              <a:rPr lang="en-US" b="1" dirty="0"/>
              <a:t>(Proverbs 3:34-35)</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268D3-0577-477F-AC54-9ADFE2AA0C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377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6A0C3-F34A-4B97-812F-D095B725A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C5339F-B811-4DD9-8A83-7FD8BB840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64407A-0A91-476F-85B4-17E58BB0A562}"/>
              </a:ext>
            </a:extLst>
          </p:cNvPr>
          <p:cNvSpPr>
            <a:spLocks noGrp="1"/>
          </p:cNvSpPr>
          <p:nvPr>
            <p:ph type="dt" sz="half" idx="10"/>
          </p:nvPr>
        </p:nvSpPr>
        <p:spPr/>
        <p:txBody>
          <a:bodyPr/>
          <a:lstStyle/>
          <a:p>
            <a:fld id="{6B9EEF30-7BA0-49F2-9ECC-0DEA9DA3B233}" type="datetimeFigureOut">
              <a:rPr lang="en-US" smtClean="0"/>
              <a:t>8/7/2021</a:t>
            </a:fld>
            <a:endParaRPr lang="en-US"/>
          </a:p>
        </p:txBody>
      </p:sp>
      <p:sp>
        <p:nvSpPr>
          <p:cNvPr id="5" name="Footer Placeholder 4">
            <a:extLst>
              <a:ext uri="{FF2B5EF4-FFF2-40B4-BE49-F238E27FC236}">
                <a16:creationId xmlns:a16="http://schemas.microsoft.com/office/drawing/2014/main" id="{84DD88EE-7FB3-4F6F-8210-3267B84C01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91973B-5EA3-4DB3-97AA-021026827A81}"/>
              </a:ext>
            </a:extLst>
          </p:cNvPr>
          <p:cNvSpPr>
            <a:spLocks noGrp="1"/>
          </p:cNvSpPr>
          <p:nvPr>
            <p:ph type="sldNum" sz="quarter" idx="12"/>
          </p:nvPr>
        </p:nvSpPr>
        <p:spPr/>
        <p:txBody>
          <a:bodyPr/>
          <a:lstStyle/>
          <a:p>
            <a:fld id="{32AF2C98-65A7-4CA0-BE99-AAA30587CD0C}" type="slidenum">
              <a:rPr lang="en-US" smtClean="0"/>
              <a:t>‹#›</a:t>
            </a:fld>
            <a:endParaRPr lang="en-US"/>
          </a:p>
        </p:txBody>
      </p:sp>
    </p:spTree>
    <p:extLst>
      <p:ext uri="{BB962C8B-B14F-4D97-AF65-F5344CB8AC3E}">
        <p14:creationId xmlns:p14="http://schemas.microsoft.com/office/powerpoint/2010/main" val="602833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3A714-5A07-468A-B58D-54AC3BCC30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DECB57-7BE2-4323-8988-FDA2FDB886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61EE19-4990-4C48-A4D6-7BD53F5EE99D}"/>
              </a:ext>
            </a:extLst>
          </p:cNvPr>
          <p:cNvSpPr>
            <a:spLocks noGrp="1"/>
          </p:cNvSpPr>
          <p:nvPr>
            <p:ph type="dt" sz="half" idx="10"/>
          </p:nvPr>
        </p:nvSpPr>
        <p:spPr/>
        <p:txBody>
          <a:bodyPr/>
          <a:lstStyle/>
          <a:p>
            <a:fld id="{6B9EEF30-7BA0-49F2-9ECC-0DEA9DA3B233}" type="datetimeFigureOut">
              <a:rPr lang="en-US" smtClean="0"/>
              <a:t>8/7/2021</a:t>
            </a:fld>
            <a:endParaRPr lang="en-US"/>
          </a:p>
        </p:txBody>
      </p:sp>
      <p:sp>
        <p:nvSpPr>
          <p:cNvPr id="5" name="Footer Placeholder 4">
            <a:extLst>
              <a:ext uri="{FF2B5EF4-FFF2-40B4-BE49-F238E27FC236}">
                <a16:creationId xmlns:a16="http://schemas.microsoft.com/office/drawing/2014/main" id="{63D05794-C00B-4761-ADC8-CDEC228407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B496E2-1ED8-4B97-863C-E3FD75C6874C}"/>
              </a:ext>
            </a:extLst>
          </p:cNvPr>
          <p:cNvSpPr>
            <a:spLocks noGrp="1"/>
          </p:cNvSpPr>
          <p:nvPr>
            <p:ph type="sldNum" sz="quarter" idx="12"/>
          </p:nvPr>
        </p:nvSpPr>
        <p:spPr/>
        <p:txBody>
          <a:bodyPr/>
          <a:lstStyle/>
          <a:p>
            <a:fld id="{32AF2C98-65A7-4CA0-BE99-AAA30587CD0C}" type="slidenum">
              <a:rPr lang="en-US" smtClean="0"/>
              <a:t>‹#›</a:t>
            </a:fld>
            <a:endParaRPr lang="en-US"/>
          </a:p>
        </p:txBody>
      </p:sp>
    </p:spTree>
    <p:extLst>
      <p:ext uri="{BB962C8B-B14F-4D97-AF65-F5344CB8AC3E}">
        <p14:creationId xmlns:p14="http://schemas.microsoft.com/office/powerpoint/2010/main" val="46467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00B922-6825-4197-9F0D-C7463CC547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FCE8BA-32A0-40ED-8085-09873CFA4C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B138B4-6FCC-4538-AD55-A60172F840B3}"/>
              </a:ext>
            </a:extLst>
          </p:cNvPr>
          <p:cNvSpPr>
            <a:spLocks noGrp="1"/>
          </p:cNvSpPr>
          <p:nvPr>
            <p:ph type="dt" sz="half" idx="10"/>
          </p:nvPr>
        </p:nvSpPr>
        <p:spPr/>
        <p:txBody>
          <a:bodyPr/>
          <a:lstStyle/>
          <a:p>
            <a:fld id="{6B9EEF30-7BA0-49F2-9ECC-0DEA9DA3B233}" type="datetimeFigureOut">
              <a:rPr lang="en-US" smtClean="0"/>
              <a:t>8/7/2021</a:t>
            </a:fld>
            <a:endParaRPr lang="en-US"/>
          </a:p>
        </p:txBody>
      </p:sp>
      <p:sp>
        <p:nvSpPr>
          <p:cNvPr id="5" name="Footer Placeholder 4">
            <a:extLst>
              <a:ext uri="{FF2B5EF4-FFF2-40B4-BE49-F238E27FC236}">
                <a16:creationId xmlns:a16="http://schemas.microsoft.com/office/drawing/2014/main" id="{72BBBBDA-DC37-4115-B39E-F1FAD841C5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0F7AF-9A38-4BBD-BF77-BA84D3FCF3C5}"/>
              </a:ext>
            </a:extLst>
          </p:cNvPr>
          <p:cNvSpPr>
            <a:spLocks noGrp="1"/>
          </p:cNvSpPr>
          <p:nvPr>
            <p:ph type="sldNum" sz="quarter" idx="12"/>
          </p:nvPr>
        </p:nvSpPr>
        <p:spPr/>
        <p:txBody>
          <a:bodyPr/>
          <a:lstStyle/>
          <a:p>
            <a:fld id="{32AF2C98-65A7-4CA0-BE99-AAA30587CD0C}" type="slidenum">
              <a:rPr lang="en-US" smtClean="0"/>
              <a:t>‹#›</a:t>
            </a:fld>
            <a:endParaRPr lang="en-US"/>
          </a:p>
        </p:txBody>
      </p:sp>
    </p:spTree>
    <p:extLst>
      <p:ext uri="{BB962C8B-B14F-4D97-AF65-F5344CB8AC3E}">
        <p14:creationId xmlns:p14="http://schemas.microsoft.com/office/powerpoint/2010/main" val="1411712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2D25A-A44E-4DA6-B632-8B6CEE881E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A0890-0940-40CD-B8CF-38AE7EB98D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A3BEDF-891F-4F9C-9BF6-5EFCB5B7E02A}"/>
              </a:ext>
            </a:extLst>
          </p:cNvPr>
          <p:cNvSpPr>
            <a:spLocks noGrp="1"/>
          </p:cNvSpPr>
          <p:nvPr>
            <p:ph type="dt" sz="half" idx="10"/>
          </p:nvPr>
        </p:nvSpPr>
        <p:spPr/>
        <p:txBody>
          <a:bodyPr/>
          <a:lstStyle/>
          <a:p>
            <a:fld id="{6B9EEF30-7BA0-49F2-9ECC-0DEA9DA3B233}" type="datetimeFigureOut">
              <a:rPr lang="en-US" smtClean="0"/>
              <a:t>8/7/2021</a:t>
            </a:fld>
            <a:endParaRPr lang="en-US"/>
          </a:p>
        </p:txBody>
      </p:sp>
      <p:sp>
        <p:nvSpPr>
          <p:cNvPr id="5" name="Footer Placeholder 4">
            <a:extLst>
              <a:ext uri="{FF2B5EF4-FFF2-40B4-BE49-F238E27FC236}">
                <a16:creationId xmlns:a16="http://schemas.microsoft.com/office/drawing/2014/main" id="{D9CA0B2B-A664-4B4E-8DA3-AF0653D72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4D1E2F-4E9A-4221-8947-011BD41A7201}"/>
              </a:ext>
            </a:extLst>
          </p:cNvPr>
          <p:cNvSpPr>
            <a:spLocks noGrp="1"/>
          </p:cNvSpPr>
          <p:nvPr>
            <p:ph type="sldNum" sz="quarter" idx="12"/>
          </p:nvPr>
        </p:nvSpPr>
        <p:spPr/>
        <p:txBody>
          <a:bodyPr/>
          <a:lstStyle/>
          <a:p>
            <a:fld id="{32AF2C98-65A7-4CA0-BE99-AAA30587CD0C}" type="slidenum">
              <a:rPr lang="en-US" smtClean="0"/>
              <a:t>‹#›</a:t>
            </a:fld>
            <a:endParaRPr lang="en-US"/>
          </a:p>
        </p:txBody>
      </p:sp>
    </p:spTree>
    <p:extLst>
      <p:ext uri="{BB962C8B-B14F-4D97-AF65-F5344CB8AC3E}">
        <p14:creationId xmlns:p14="http://schemas.microsoft.com/office/powerpoint/2010/main" val="893379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316F3-7366-491D-BB77-0BA4F223D4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6B78A5-30F0-4B53-B3B1-626FA6467E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94E476-804E-4896-9E2E-1B79700476AE}"/>
              </a:ext>
            </a:extLst>
          </p:cNvPr>
          <p:cNvSpPr>
            <a:spLocks noGrp="1"/>
          </p:cNvSpPr>
          <p:nvPr>
            <p:ph type="dt" sz="half" idx="10"/>
          </p:nvPr>
        </p:nvSpPr>
        <p:spPr/>
        <p:txBody>
          <a:bodyPr/>
          <a:lstStyle/>
          <a:p>
            <a:fld id="{6B9EEF30-7BA0-49F2-9ECC-0DEA9DA3B233}" type="datetimeFigureOut">
              <a:rPr lang="en-US" smtClean="0"/>
              <a:t>8/7/2021</a:t>
            </a:fld>
            <a:endParaRPr lang="en-US"/>
          </a:p>
        </p:txBody>
      </p:sp>
      <p:sp>
        <p:nvSpPr>
          <p:cNvPr id="5" name="Footer Placeholder 4">
            <a:extLst>
              <a:ext uri="{FF2B5EF4-FFF2-40B4-BE49-F238E27FC236}">
                <a16:creationId xmlns:a16="http://schemas.microsoft.com/office/drawing/2014/main" id="{B0434A54-74F4-456C-826F-B6DA0E4F87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E3B6EB-0059-45A1-9803-B41F1FE8E292}"/>
              </a:ext>
            </a:extLst>
          </p:cNvPr>
          <p:cNvSpPr>
            <a:spLocks noGrp="1"/>
          </p:cNvSpPr>
          <p:nvPr>
            <p:ph type="sldNum" sz="quarter" idx="12"/>
          </p:nvPr>
        </p:nvSpPr>
        <p:spPr/>
        <p:txBody>
          <a:bodyPr/>
          <a:lstStyle/>
          <a:p>
            <a:fld id="{32AF2C98-65A7-4CA0-BE99-AAA30587CD0C}" type="slidenum">
              <a:rPr lang="en-US" smtClean="0"/>
              <a:t>‹#›</a:t>
            </a:fld>
            <a:endParaRPr lang="en-US"/>
          </a:p>
        </p:txBody>
      </p:sp>
    </p:spTree>
    <p:extLst>
      <p:ext uri="{BB962C8B-B14F-4D97-AF65-F5344CB8AC3E}">
        <p14:creationId xmlns:p14="http://schemas.microsoft.com/office/powerpoint/2010/main" val="1407840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B8886-8CDF-4D90-8414-0CF4902504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D43183-4969-4C92-92DA-26BE17D40D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CB4DBD-3677-42B9-A24A-DFDE30B8C7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45A717-70A1-4667-BA26-57EA48A440DC}"/>
              </a:ext>
            </a:extLst>
          </p:cNvPr>
          <p:cNvSpPr>
            <a:spLocks noGrp="1"/>
          </p:cNvSpPr>
          <p:nvPr>
            <p:ph type="dt" sz="half" idx="10"/>
          </p:nvPr>
        </p:nvSpPr>
        <p:spPr/>
        <p:txBody>
          <a:bodyPr/>
          <a:lstStyle/>
          <a:p>
            <a:fld id="{6B9EEF30-7BA0-49F2-9ECC-0DEA9DA3B233}" type="datetimeFigureOut">
              <a:rPr lang="en-US" smtClean="0"/>
              <a:t>8/7/2021</a:t>
            </a:fld>
            <a:endParaRPr lang="en-US"/>
          </a:p>
        </p:txBody>
      </p:sp>
      <p:sp>
        <p:nvSpPr>
          <p:cNvPr id="6" name="Footer Placeholder 5">
            <a:extLst>
              <a:ext uri="{FF2B5EF4-FFF2-40B4-BE49-F238E27FC236}">
                <a16:creationId xmlns:a16="http://schemas.microsoft.com/office/drawing/2014/main" id="{03772C96-A628-4AD7-8CFD-9F19C1BFD0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A3DB0F-A762-4701-84F5-0D48BD7D4EAC}"/>
              </a:ext>
            </a:extLst>
          </p:cNvPr>
          <p:cNvSpPr>
            <a:spLocks noGrp="1"/>
          </p:cNvSpPr>
          <p:nvPr>
            <p:ph type="sldNum" sz="quarter" idx="12"/>
          </p:nvPr>
        </p:nvSpPr>
        <p:spPr/>
        <p:txBody>
          <a:bodyPr/>
          <a:lstStyle/>
          <a:p>
            <a:fld id="{32AF2C98-65A7-4CA0-BE99-AAA30587CD0C}" type="slidenum">
              <a:rPr lang="en-US" smtClean="0"/>
              <a:t>‹#›</a:t>
            </a:fld>
            <a:endParaRPr lang="en-US"/>
          </a:p>
        </p:txBody>
      </p:sp>
    </p:spTree>
    <p:extLst>
      <p:ext uri="{BB962C8B-B14F-4D97-AF65-F5344CB8AC3E}">
        <p14:creationId xmlns:p14="http://schemas.microsoft.com/office/powerpoint/2010/main" val="223893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B4533-2FCA-4ED1-AB00-D52608B8DE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EBE6B3-4723-4E6B-89A7-F7FCE8C2ED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EB10EB-7047-43AE-9D4C-B9691B6185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B51249-5BE4-4E0F-9547-3EC425B022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CC0690-4FA3-4149-972B-CDB01C1BA7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2124B7-B931-47DB-809B-5D2125AB8B57}"/>
              </a:ext>
            </a:extLst>
          </p:cNvPr>
          <p:cNvSpPr>
            <a:spLocks noGrp="1"/>
          </p:cNvSpPr>
          <p:nvPr>
            <p:ph type="dt" sz="half" idx="10"/>
          </p:nvPr>
        </p:nvSpPr>
        <p:spPr/>
        <p:txBody>
          <a:bodyPr/>
          <a:lstStyle/>
          <a:p>
            <a:fld id="{6B9EEF30-7BA0-49F2-9ECC-0DEA9DA3B233}" type="datetimeFigureOut">
              <a:rPr lang="en-US" smtClean="0"/>
              <a:t>8/7/2021</a:t>
            </a:fld>
            <a:endParaRPr lang="en-US"/>
          </a:p>
        </p:txBody>
      </p:sp>
      <p:sp>
        <p:nvSpPr>
          <p:cNvPr id="8" name="Footer Placeholder 7">
            <a:extLst>
              <a:ext uri="{FF2B5EF4-FFF2-40B4-BE49-F238E27FC236}">
                <a16:creationId xmlns:a16="http://schemas.microsoft.com/office/drawing/2014/main" id="{76E77244-7DD4-42C1-BAF9-74B392D442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FA614E-3EFD-4488-8309-4998456E0915}"/>
              </a:ext>
            </a:extLst>
          </p:cNvPr>
          <p:cNvSpPr>
            <a:spLocks noGrp="1"/>
          </p:cNvSpPr>
          <p:nvPr>
            <p:ph type="sldNum" sz="quarter" idx="12"/>
          </p:nvPr>
        </p:nvSpPr>
        <p:spPr/>
        <p:txBody>
          <a:bodyPr/>
          <a:lstStyle/>
          <a:p>
            <a:fld id="{32AF2C98-65A7-4CA0-BE99-AAA30587CD0C}" type="slidenum">
              <a:rPr lang="en-US" smtClean="0"/>
              <a:t>‹#›</a:t>
            </a:fld>
            <a:endParaRPr lang="en-US"/>
          </a:p>
        </p:txBody>
      </p:sp>
    </p:spTree>
    <p:extLst>
      <p:ext uri="{BB962C8B-B14F-4D97-AF65-F5344CB8AC3E}">
        <p14:creationId xmlns:p14="http://schemas.microsoft.com/office/powerpoint/2010/main" val="2575999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E326E-448C-4F7E-93F9-CAA9E794B5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B55377-A6DC-4953-AB7F-E5FBC5AAEDB4}"/>
              </a:ext>
            </a:extLst>
          </p:cNvPr>
          <p:cNvSpPr>
            <a:spLocks noGrp="1"/>
          </p:cNvSpPr>
          <p:nvPr>
            <p:ph type="dt" sz="half" idx="10"/>
          </p:nvPr>
        </p:nvSpPr>
        <p:spPr/>
        <p:txBody>
          <a:bodyPr/>
          <a:lstStyle/>
          <a:p>
            <a:fld id="{6B9EEF30-7BA0-49F2-9ECC-0DEA9DA3B233}" type="datetimeFigureOut">
              <a:rPr lang="en-US" smtClean="0"/>
              <a:t>8/7/2021</a:t>
            </a:fld>
            <a:endParaRPr lang="en-US"/>
          </a:p>
        </p:txBody>
      </p:sp>
      <p:sp>
        <p:nvSpPr>
          <p:cNvPr id="4" name="Footer Placeholder 3">
            <a:extLst>
              <a:ext uri="{FF2B5EF4-FFF2-40B4-BE49-F238E27FC236}">
                <a16:creationId xmlns:a16="http://schemas.microsoft.com/office/drawing/2014/main" id="{C0793C49-9368-41A3-A607-9F1D275263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1C9608-772B-4888-8CB3-95C2A5CD12EF}"/>
              </a:ext>
            </a:extLst>
          </p:cNvPr>
          <p:cNvSpPr>
            <a:spLocks noGrp="1"/>
          </p:cNvSpPr>
          <p:nvPr>
            <p:ph type="sldNum" sz="quarter" idx="12"/>
          </p:nvPr>
        </p:nvSpPr>
        <p:spPr/>
        <p:txBody>
          <a:bodyPr/>
          <a:lstStyle/>
          <a:p>
            <a:fld id="{32AF2C98-65A7-4CA0-BE99-AAA30587CD0C}" type="slidenum">
              <a:rPr lang="en-US" smtClean="0"/>
              <a:t>‹#›</a:t>
            </a:fld>
            <a:endParaRPr lang="en-US"/>
          </a:p>
        </p:txBody>
      </p:sp>
    </p:spTree>
    <p:extLst>
      <p:ext uri="{BB962C8B-B14F-4D97-AF65-F5344CB8AC3E}">
        <p14:creationId xmlns:p14="http://schemas.microsoft.com/office/powerpoint/2010/main" val="1855564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6817D8-D778-4A04-8B26-7A13DC006B50}"/>
              </a:ext>
            </a:extLst>
          </p:cNvPr>
          <p:cNvSpPr>
            <a:spLocks noGrp="1"/>
          </p:cNvSpPr>
          <p:nvPr>
            <p:ph type="dt" sz="half" idx="10"/>
          </p:nvPr>
        </p:nvSpPr>
        <p:spPr/>
        <p:txBody>
          <a:bodyPr/>
          <a:lstStyle/>
          <a:p>
            <a:fld id="{6B9EEF30-7BA0-49F2-9ECC-0DEA9DA3B233}" type="datetimeFigureOut">
              <a:rPr lang="en-US" smtClean="0"/>
              <a:t>8/7/2021</a:t>
            </a:fld>
            <a:endParaRPr lang="en-US"/>
          </a:p>
        </p:txBody>
      </p:sp>
      <p:sp>
        <p:nvSpPr>
          <p:cNvPr id="3" name="Footer Placeholder 2">
            <a:extLst>
              <a:ext uri="{FF2B5EF4-FFF2-40B4-BE49-F238E27FC236}">
                <a16:creationId xmlns:a16="http://schemas.microsoft.com/office/drawing/2014/main" id="{A1B274C9-FC99-4FB4-B6C7-21438A369B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0977E-5A52-42A3-93B6-63E824CEEA06}"/>
              </a:ext>
            </a:extLst>
          </p:cNvPr>
          <p:cNvSpPr>
            <a:spLocks noGrp="1"/>
          </p:cNvSpPr>
          <p:nvPr>
            <p:ph type="sldNum" sz="quarter" idx="12"/>
          </p:nvPr>
        </p:nvSpPr>
        <p:spPr/>
        <p:txBody>
          <a:bodyPr/>
          <a:lstStyle/>
          <a:p>
            <a:fld id="{32AF2C98-65A7-4CA0-BE99-AAA30587CD0C}" type="slidenum">
              <a:rPr lang="en-US" smtClean="0"/>
              <a:t>‹#›</a:t>
            </a:fld>
            <a:endParaRPr lang="en-US"/>
          </a:p>
        </p:txBody>
      </p:sp>
    </p:spTree>
    <p:extLst>
      <p:ext uri="{BB962C8B-B14F-4D97-AF65-F5344CB8AC3E}">
        <p14:creationId xmlns:p14="http://schemas.microsoft.com/office/powerpoint/2010/main" val="1582401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0C80A-0499-4C25-B3F5-30E0A91796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AAB3FA-1270-4546-A2C7-8EF7AC5E4F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4DB890-A7D7-47C6-8658-F8F174CD11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2773C4-E19F-4C8D-9C14-FE9AD374D972}"/>
              </a:ext>
            </a:extLst>
          </p:cNvPr>
          <p:cNvSpPr>
            <a:spLocks noGrp="1"/>
          </p:cNvSpPr>
          <p:nvPr>
            <p:ph type="dt" sz="half" idx="10"/>
          </p:nvPr>
        </p:nvSpPr>
        <p:spPr/>
        <p:txBody>
          <a:bodyPr/>
          <a:lstStyle/>
          <a:p>
            <a:fld id="{6B9EEF30-7BA0-49F2-9ECC-0DEA9DA3B233}" type="datetimeFigureOut">
              <a:rPr lang="en-US" smtClean="0"/>
              <a:t>8/7/2021</a:t>
            </a:fld>
            <a:endParaRPr lang="en-US"/>
          </a:p>
        </p:txBody>
      </p:sp>
      <p:sp>
        <p:nvSpPr>
          <p:cNvPr id="6" name="Footer Placeholder 5">
            <a:extLst>
              <a:ext uri="{FF2B5EF4-FFF2-40B4-BE49-F238E27FC236}">
                <a16:creationId xmlns:a16="http://schemas.microsoft.com/office/drawing/2014/main" id="{21461BE1-D459-4AFF-8E63-EC9A8FF623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C0C6E9-DA23-4299-988F-281A1904C69A}"/>
              </a:ext>
            </a:extLst>
          </p:cNvPr>
          <p:cNvSpPr>
            <a:spLocks noGrp="1"/>
          </p:cNvSpPr>
          <p:nvPr>
            <p:ph type="sldNum" sz="quarter" idx="12"/>
          </p:nvPr>
        </p:nvSpPr>
        <p:spPr/>
        <p:txBody>
          <a:bodyPr/>
          <a:lstStyle/>
          <a:p>
            <a:fld id="{32AF2C98-65A7-4CA0-BE99-AAA30587CD0C}" type="slidenum">
              <a:rPr lang="en-US" smtClean="0"/>
              <a:t>‹#›</a:t>
            </a:fld>
            <a:endParaRPr lang="en-US"/>
          </a:p>
        </p:txBody>
      </p:sp>
    </p:spTree>
    <p:extLst>
      <p:ext uri="{BB962C8B-B14F-4D97-AF65-F5344CB8AC3E}">
        <p14:creationId xmlns:p14="http://schemas.microsoft.com/office/powerpoint/2010/main" val="1622263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DCA4E-2CCF-4876-A88A-CD674D6326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6777BE-8114-40B3-B26C-B88C076A5E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F50EFB-8E6C-4ABC-8AEA-B259AA826E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AC7949-2E08-4A9F-BE19-691B1CB70243}"/>
              </a:ext>
            </a:extLst>
          </p:cNvPr>
          <p:cNvSpPr>
            <a:spLocks noGrp="1"/>
          </p:cNvSpPr>
          <p:nvPr>
            <p:ph type="dt" sz="half" idx="10"/>
          </p:nvPr>
        </p:nvSpPr>
        <p:spPr/>
        <p:txBody>
          <a:bodyPr/>
          <a:lstStyle/>
          <a:p>
            <a:fld id="{6B9EEF30-7BA0-49F2-9ECC-0DEA9DA3B233}" type="datetimeFigureOut">
              <a:rPr lang="en-US" smtClean="0"/>
              <a:t>8/7/2021</a:t>
            </a:fld>
            <a:endParaRPr lang="en-US"/>
          </a:p>
        </p:txBody>
      </p:sp>
      <p:sp>
        <p:nvSpPr>
          <p:cNvPr id="6" name="Footer Placeholder 5">
            <a:extLst>
              <a:ext uri="{FF2B5EF4-FFF2-40B4-BE49-F238E27FC236}">
                <a16:creationId xmlns:a16="http://schemas.microsoft.com/office/drawing/2014/main" id="{1F632210-3003-4938-953F-F2870946CB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1DB719-035A-48CD-A369-7C9B27625AEF}"/>
              </a:ext>
            </a:extLst>
          </p:cNvPr>
          <p:cNvSpPr>
            <a:spLocks noGrp="1"/>
          </p:cNvSpPr>
          <p:nvPr>
            <p:ph type="sldNum" sz="quarter" idx="12"/>
          </p:nvPr>
        </p:nvSpPr>
        <p:spPr/>
        <p:txBody>
          <a:bodyPr/>
          <a:lstStyle/>
          <a:p>
            <a:fld id="{32AF2C98-65A7-4CA0-BE99-AAA30587CD0C}" type="slidenum">
              <a:rPr lang="en-US" smtClean="0"/>
              <a:t>‹#›</a:t>
            </a:fld>
            <a:endParaRPr lang="en-US"/>
          </a:p>
        </p:txBody>
      </p:sp>
    </p:spTree>
    <p:extLst>
      <p:ext uri="{BB962C8B-B14F-4D97-AF65-F5344CB8AC3E}">
        <p14:creationId xmlns:p14="http://schemas.microsoft.com/office/powerpoint/2010/main" val="4052195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9D298D-54A6-4A00-8572-EDE8A3A0BA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60143E-255E-408D-8B9B-17115CBAD6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D6EC46-BE9D-4FF8-8309-E470E6EE7D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EEF30-7BA0-49F2-9ECC-0DEA9DA3B233}" type="datetimeFigureOut">
              <a:rPr lang="en-US" smtClean="0"/>
              <a:t>8/7/2021</a:t>
            </a:fld>
            <a:endParaRPr lang="en-US"/>
          </a:p>
        </p:txBody>
      </p:sp>
      <p:sp>
        <p:nvSpPr>
          <p:cNvPr id="5" name="Footer Placeholder 4">
            <a:extLst>
              <a:ext uri="{FF2B5EF4-FFF2-40B4-BE49-F238E27FC236}">
                <a16:creationId xmlns:a16="http://schemas.microsoft.com/office/drawing/2014/main" id="{B329FED3-7BC2-41F5-AFDA-A64F6DD74C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C12D92-8801-4974-84CB-BD1E25AF0A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AF2C98-65A7-4CA0-BE99-AAA30587CD0C}" type="slidenum">
              <a:rPr lang="en-US" smtClean="0"/>
              <a:t>‹#›</a:t>
            </a:fld>
            <a:endParaRPr lang="en-US"/>
          </a:p>
        </p:txBody>
      </p:sp>
    </p:spTree>
    <p:extLst>
      <p:ext uri="{BB962C8B-B14F-4D97-AF65-F5344CB8AC3E}">
        <p14:creationId xmlns:p14="http://schemas.microsoft.com/office/powerpoint/2010/main" val="2307795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AF380-63D7-4BCC-BAFB-91CED9DF7E29}"/>
              </a:ext>
            </a:extLst>
          </p:cNvPr>
          <p:cNvSpPr>
            <a:spLocks noGrp="1"/>
          </p:cNvSpPr>
          <p:nvPr>
            <p:ph type="ctrTitle"/>
          </p:nvPr>
        </p:nvSpPr>
        <p:spPr>
          <a:xfrm>
            <a:off x="422787" y="924232"/>
            <a:ext cx="5673213" cy="3775587"/>
          </a:xfrm>
        </p:spPr>
        <p:txBody>
          <a:bodyPr vert="horz" anchor="t">
            <a:noAutofit/>
          </a:bodyPr>
          <a:lstStyle/>
          <a:p>
            <a:r>
              <a:rPr lang="en-US" sz="4800" dirty="0">
                <a:solidFill>
                  <a:schemeClr val="bg2">
                    <a:lumMod val="90000"/>
                  </a:schemeClr>
                </a:solidFill>
                <a:latin typeface="Metamorphous" panose="02000606080000020004" pitchFamily="2" charset="0"/>
              </a:rPr>
              <a:t>The</a:t>
            </a:r>
            <a:br>
              <a:rPr lang="en-US" dirty="0">
                <a:solidFill>
                  <a:schemeClr val="bg2">
                    <a:lumMod val="90000"/>
                  </a:schemeClr>
                </a:solidFill>
                <a:latin typeface="Metamorphous" panose="02000606080000020004" pitchFamily="2" charset="0"/>
              </a:rPr>
            </a:br>
            <a:r>
              <a:rPr lang="en-US" sz="7200" dirty="0">
                <a:solidFill>
                  <a:schemeClr val="bg2">
                    <a:lumMod val="90000"/>
                  </a:schemeClr>
                </a:solidFill>
                <a:latin typeface="Metamorphous" panose="02000606080000020004" pitchFamily="2" charset="0"/>
              </a:rPr>
              <a:t>Humbling</a:t>
            </a:r>
            <a:br>
              <a:rPr lang="en-US" dirty="0">
                <a:solidFill>
                  <a:schemeClr val="bg2">
                    <a:lumMod val="90000"/>
                  </a:schemeClr>
                </a:solidFill>
                <a:latin typeface="Metamorphous" panose="02000606080000020004" pitchFamily="2" charset="0"/>
              </a:rPr>
            </a:br>
            <a:r>
              <a:rPr lang="en-US" sz="4800" dirty="0">
                <a:solidFill>
                  <a:schemeClr val="bg2">
                    <a:lumMod val="90000"/>
                  </a:schemeClr>
                </a:solidFill>
                <a:latin typeface="Metamorphous" panose="02000606080000020004" pitchFamily="2" charset="0"/>
              </a:rPr>
              <a:t>of</a:t>
            </a:r>
            <a:br>
              <a:rPr lang="en-US" dirty="0">
                <a:solidFill>
                  <a:schemeClr val="bg2">
                    <a:lumMod val="90000"/>
                  </a:schemeClr>
                </a:solidFill>
                <a:latin typeface="Metamorphous" panose="02000606080000020004" pitchFamily="2" charset="0"/>
              </a:rPr>
            </a:br>
            <a:r>
              <a:rPr lang="en-US" sz="7200" dirty="0">
                <a:solidFill>
                  <a:schemeClr val="bg2">
                    <a:lumMod val="90000"/>
                  </a:schemeClr>
                </a:solidFill>
                <a:latin typeface="Metamorphous" panose="02000606080000020004" pitchFamily="2" charset="0"/>
              </a:rPr>
              <a:t>Kings</a:t>
            </a:r>
          </a:p>
        </p:txBody>
      </p:sp>
      <p:sp>
        <p:nvSpPr>
          <p:cNvPr id="3" name="Subtitle 2">
            <a:extLst>
              <a:ext uri="{FF2B5EF4-FFF2-40B4-BE49-F238E27FC236}">
                <a16:creationId xmlns:a16="http://schemas.microsoft.com/office/drawing/2014/main" id="{E7A2BC07-A128-4CF2-B9FB-7FF80CA7E058}"/>
              </a:ext>
            </a:extLst>
          </p:cNvPr>
          <p:cNvSpPr>
            <a:spLocks noGrp="1"/>
          </p:cNvSpPr>
          <p:nvPr>
            <p:ph type="subTitle" idx="1"/>
          </p:nvPr>
        </p:nvSpPr>
        <p:spPr>
          <a:xfrm>
            <a:off x="1286461" y="5230761"/>
            <a:ext cx="3945864" cy="1199536"/>
          </a:xfrm>
        </p:spPr>
        <p:txBody>
          <a:bodyPr>
            <a:normAutofit/>
          </a:bodyPr>
          <a:lstStyle/>
          <a:p>
            <a:r>
              <a:rPr lang="en-US" sz="4800" dirty="0">
                <a:solidFill>
                  <a:schemeClr val="bg2">
                    <a:lumMod val="90000"/>
                  </a:schemeClr>
                </a:solidFill>
                <a:latin typeface="Metamorphous" panose="02000606080000020004" pitchFamily="2" charset="0"/>
              </a:rPr>
              <a:t>Daniel 2-6</a:t>
            </a:r>
          </a:p>
        </p:txBody>
      </p:sp>
      <p:pic>
        <p:nvPicPr>
          <p:cNvPr id="5" name="Picture 4" descr="A picture containing text&#10;&#10;Description automatically generated">
            <a:extLst>
              <a:ext uri="{FF2B5EF4-FFF2-40B4-BE49-F238E27FC236}">
                <a16:creationId xmlns:a16="http://schemas.microsoft.com/office/drawing/2014/main" id="{4574A362-353F-4A64-8200-945A0ACA1F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73454">
            <a:off x="6218679" y="1934207"/>
            <a:ext cx="5283635" cy="2989586"/>
          </a:xfrm>
          <a:prstGeom prst="rect">
            <a:avLst/>
          </a:prstGeom>
        </p:spPr>
      </p:pic>
    </p:spTree>
    <p:extLst>
      <p:ext uri="{BB962C8B-B14F-4D97-AF65-F5344CB8AC3E}">
        <p14:creationId xmlns:p14="http://schemas.microsoft.com/office/powerpoint/2010/main" val="783532341"/>
      </p:ext>
    </p:extLst>
  </p:cSld>
  <p:clrMapOvr>
    <a:masterClrMapping/>
  </p:clrMapOvr>
  <mc:AlternateContent xmlns:mc="http://schemas.openxmlformats.org/markup-compatibility/2006" xmlns:p14="http://schemas.microsoft.com/office/powerpoint/2010/main">
    <mc:Choice Requires="p14">
      <p:transition spd="slow" p14:dur="2000">
        <p14:ripple dir="r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AF380-63D7-4BCC-BAFB-91CED9DF7E29}"/>
              </a:ext>
            </a:extLst>
          </p:cNvPr>
          <p:cNvSpPr>
            <a:spLocks noGrp="1"/>
          </p:cNvSpPr>
          <p:nvPr>
            <p:ph type="ctrTitle"/>
          </p:nvPr>
        </p:nvSpPr>
        <p:spPr>
          <a:xfrm>
            <a:off x="430295" y="424927"/>
            <a:ext cx="11331409" cy="987695"/>
          </a:xfrm>
        </p:spPr>
        <p:txBody>
          <a:bodyPr vert="horz" anchor="t">
            <a:noAutofit/>
          </a:bodyPr>
          <a:lstStyle/>
          <a:p>
            <a:pPr algn="l"/>
            <a:r>
              <a:rPr lang="en-US" sz="5400" b="1" dirty="0">
                <a:solidFill>
                  <a:schemeClr val="bg2">
                    <a:lumMod val="90000"/>
                  </a:schemeClr>
                </a:solidFill>
                <a:latin typeface="Metamorphous" panose="02000606080000020004" pitchFamily="2" charset="0"/>
              </a:rPr>
              <a:t>Nebuchadnezzar</a:t>
            </a:r>
          </a:p>
        </p:txBody>
      </p:sp>
      <p:sp>
        <p:nvSpPr>
          <p:cNvPr id="3" name="Subtitle 2">
            <a:extLst>
              <a:ext uri="{FF2B5EF4-FFF2-40B4-BE49-F238E27FC236}">
                <a16:creationId xmlns:a16="http://schemas.microsoft.com/office/drawing/2014/main" id="{E7A2BC07-A128-4CF2-B9FB-7FF80CA7E058}"/>
              </a:ext>
            </a:extLst>
          </p:cNvPr>
          <p:cNvSpPr>
            <a:spLocks noGrp="1"/>
          </p:cNvSpPr>
          <p:nvPr>
            <p:ph type="subTitle" idx="1"/>
          </p:nvPr>
        </p:nvSpPr>
        <p:spPr>
          <a:xfrm>
            <a:off x="764772" y="1710971"/>
            <a:ext cx="10706792" cy="4719326"/>
          </a:xfrm>
        </p:spPr>
        <p:txBody>
          <a:bodyPr>
            <a:normAutofit/>
          </a:bodyPr>
          <a:lstStyle/>
          <a:p>
            <a:pPr algn="l"/>
            <a:r>
              <a:rPr lang="en-US" sz="4800" dirty="0">
                <a:solidFill>
                  <a:schemeClr val="accent5">
                    <a:lumMod val="60000"/>
                    <a:lumOff val="40000"/>
                  </a:schemeClr>
                </a:solidFill>
                <a:latin typeface="Metamorphous" panose="02000606080000020004" pitchFamily="2" charset="0"/>
              </a:rPr>
              <a:t>A slow learner</a:t>
            </a:r>
          </a:p>
          <a:p>
            <a:pPr algn="l"/>
            <a:r>
              <a:rPr lang="en-US" sz="4800" dirty="0">
                <a:solidFill>
                  <a:schemeClr val="bg2">
                    <a:lumMod val="90000"/>
                  </a:schemeClr>
                </a:solidFill>
                <a:latin typeface="Metamorphous" panose="02000606080000020004" pitchFamily="2" charset="0"/>
              </a:rPr>
              <a:t>2:46-47; 3:28-30; 4:34-37</a:t>
            </a:r>
          </a:p>
          <a:p>
            <a:endParaRPr lang="en-US" sz="1800" dirty="0">
              <a:solidFill>
                <a:schemeClr val="bg2">
                  <a:lumMod val="90000"/>
                </a:schemeClr>
              </a:solidFill>
              <a:latin typeface="Metamorphous" panose="02000606080000020004" pitchFamily="2" charset="0"/>
            </a:endParaRPr>
          </a:p>
          <a:p>
            <a:r>
              <a:rPr lang="en-US" sz="4800" dirty="0">
                <a:solidFill>
                  <a:schemeClr val="accent4">
                    <a:lumMod val="60000"/>
                    <a:lumOff val="40000"/>
                  </a:schemeClr>
                </a:solidFill>
              </a:rPr>
              <a:t>Psalm 86:8-10; Romans 16:25-27</a:t>
            </a:r>
          </a:p>
          <a:p>
            <a:r>
              <a:rPr lang="en-US" sz="4800" dirty="0">
                <a:solidFill>
                  <a:schemeClr val="accent4">
                    <a:lumMod val="60000"/>
                    <a:lumOff val="40000"/>
                  </a:schemeClr>
                </a:solidFill>
              </a:rPr>
              <a:t>2 Peter 2:9; 1 Kings 18:26-29</a:t>
            </a:r>
          </a:p>
          <a:p>
            <a:r>
              <a:rPr lang="en-US" sz="4800" dirty="0">
                <a:solidFill>
                  <a:schemeClr val="accent4">
                    <a:lumMod val="60000"/>
                    <a:lumOff val="40000"/>
                  </a:schemeClr>
                </a:solidFill>
              </a:rPr>
              <a:t>Acts 17:26-27; James 4:6</a:t>
            </a:r>
          </a:p>
        </p:txBody>
      </p:sp>
      <p:pic>
        <p:nvPicPr>
          <p:cNvPr id="5" name="Picture 4" descr="A picture containing text&#10;&#10;Description automatically generated">
            <a:extLst>
              <a:ext uri="{FF2B5EF4-FFF2-40B4-BE49-F238E27FC236}">
                <a16:creationId xmlns:a16="http://schemas.microsoft.com/office/drawing/2014/main" id="{4574A362-353F-4A64-8200-945A0ACA1F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73454">
            <a:off x="8710623" y="429845"/>
            <a:ext cx="2904369" cy="1643350"/>
          </a:xfrm>
          <a:prstGeom prst="rect">
            <a:avLst/>
          </a:prstGeom>
        </p:spPr>
      </p:pic>
    </p:spTree>
    <p:extLst>
      <p:ext uri="{BB962C8B-B14F-4D97-AF65-F5344CB8AC3E}">
        <p14:creationId xmlns:p14="http://schemas.microsoft.com/office/powerpoint/2010/main" val="3947545118"/>
      </p:ext>
    </p:extLst>
  </p:cSld>
  <p:clrMapOvr>
    <a:masterClrMapping/>
  </p:clrMapOvr>
  <mc:AlternateContent xmlns:mc="http://schemas.openxmlformats.org/markup-compatibility/2006" xmlns:p14="http://schemas.microsoft.com/office/powerpoint/2010/main">
    <mc:Choice Requires="p14">
      <p:transition spd="slow" p14:dur="2000">
        <p14:ripple dir="r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AF380-63D7-4BCC-BAFB-91CED9DF7E29}"/>
              </a:ext>
            </a:extLst>
          </p:cNvPr>
          <p:cNvSpPr>
            <a:spLocks noGrp="1"/>
          </p:cNvSpPr>
          <p:nvPr>
            <p:ph type="ctrTitle"/>
          </p:nvPr>
        </p:nvSpPr>
        <p:spPr>
          <a:xfrm>
            <a:off x="430295" y="424927"/>
            <a:ext cx="11331409" cy="987695"/>
          </a:xfrm>
        </p:spPr>
        <p:txBody>
          <a:bodyPr vert="horz" anchor="t">
            <a:noAutofit/>
          </a:bodyPr>
          <a:lstStyle/>
          <a:p>
            <a:pPr algn="l"/>
            <a:r>
              <a:rPr lang="en-US" sz="5400" b="1" dirty="0">
                <a:solidFill>
                  <a:schemeClr val="bg2">
                    <a:lumMod val="90000"/>
                  </a:schemeClr>
                </a:solidFill>
                <a:latin typeface="Metamorphous" panose="02000606080000020004" pitchFamily="2" charset="0"/>
              </a:rPr>
              <a:t>Belshazzar</a:t>
            </a:r>
            <a:endParaRPr lang="en-US" sz="4800" b="1" dirty="0">
              <a:solidFill>
                <a:schemeClr val="bg2">
                  <a:lumMod val="90000"/>
                </a:schemeClr>
              </a:solidFill>
              <a:latin typeface="Metamorphous" panose="02000606080000020004" pitchFamily="2" charset="0"/>
            </a:endParaRPr>
          </a:p>
        </p:txBody>
      </p:sp>
      <p:sp>
        <p:nvSpPr>
          <p:cNvPr id="3" name="Subtitle 2">
            <a:extLst>
              <a:ext uri="{FF2B5EF4-FFF2-40B4-BE49-F238E27FC236}">
                <a16:creationId xmlns:a16="http://schemas.microsoft.com/office/drawing/2014/main" id="{E7A2BC07-A128-4CF2-B9FB-7FF80CA7E058}"/>
              </a:ext>
            </a:extLst>
          </p:cNvPr>
          <p:cNvSpPr>
            <a:spLocks noGrp="1"/>
          </p:cNvSpPr>
          <p:nvPr>
            <p:ph type="subTitle" idx="1"/>
          </p:nvPr>
        </p:nvSpPr>
        <p:spPr>
          <a:xfrm>
            <a:off x="764772" y="1710971"/>
            <a:ext cx="10706792" cy="4719326"/>
          </a:xfrm>
        </p:spPr>
        <p:txBody>
          <a:bodyPr>
            <a:normAutofit/>
          </a:bodyPr>
          <a:lstStyle/>
          <a:p>
            <a:pPr algn="l"/>
            <a:r>
              <a:rPr lang="en-US" sz="4800" dirty="0">
                <a:solidFill>
                  <a:schemeClr val="accent5">
                    <a:lumMod val="60000"/>
                    <a:lumOff val="40000"/>
                  </a:schemeClr>
                </a:solidFill>
                <a:latin typeface="Metamorphous" panose="02000606080000020004" pitchFamily="2" charset="0"/>
              </a:rPr>
              <a:t>Too little, too late</a:t>
            </a:r>
          </a:p>
          <a:p>
            <a:pPr algn="l"/>
            <a:r>
              <a:rPr lang="en-US" sz="4800" dirty="0">
                <a:solidFill>
                  <a:schemeClr val="bg2">
                    <a:lumMod val="90000"/>
                  </a:schemeClr>
                </a:solidFill>
                <a:latin typeface="Metamorphous" panose="02000606080000020004" pitchFamily="2" charset="0"/>
              </a:rPr>
              <a:t>5:29</a:t>
            </a:r>
          </a:p>
          <a:p>
            <a:endParaRPr lang="en-US" sz="1800" dirty="0">
              <a:solidFill>
                <a:schemeClr val="bg2">
                  <a:lumMod val="90000"/>
                </a:schemeClr>
              </a:solidFill>
              <a:latin typeface="Metamorphous" panose="02000606080000020004" pitchFamily="2" charset="0"/>
            </a:endParaRPr>
          </a:p>
          <a:p>
            <a:r>
              <a:rPr lang="en-US" sz="4800" dirty="0">
                <a:solidFill>
                  <a:schemeClr val="accent4">
                    <a:lumMod val="60000"/>
                    <a:lumOff val="40000"/>
                  </a:schemeClr>
                </a:solidFill>
              </a:rPr>
              <a:t>Romans 2:1-5</a:t>
            </a:r>
          </a:p>
          <a:p>
            <a:r>
              <a:rPr lang="en-US" sz="4800" dirty="0">
                <a:solidFill>
                  <a:schemeClr val="accent4">
                    <a:lumMod val="60000"/>
                    <a:lumOff val="40000"/>
                  </a:schemeClr>
                </a:solidFill>
              </a:rPr>
              <a:t>Matthew 16:26-27</a:t>
            </a:r>
          </a:p>
          <a:p>
            <a:pPr algn="l"/>
            <a:endParaRPr lang="en-US" sz="4800" dirty="0">
              <a:solidFill>
                <a:schemeClr val="bg2">
                  <a:lumMod val="90000"/>
                </a:schemeClr>
              </a:solidFill>
              <a:latin typeface="Metamorphous" panose="02000606080000020004" pitchFamily="2" charset="0"/>
            </a:endParaRPr>
          </a:p>
        </p:txBody>
      </p:sp>
      <p:pic>
        <p:nvPicPr>
          <p:cNvPr id="5" name="Picture 4" descr="A picture containing text&#10;&#10;Description automatically generated">
            <a:extLst>
              <a:ext uri="{FF2B5EF4-FFF2-40B4-BE49-F238E27FC236}">
                <a16:creationId xmlns:a16="http://schemas.microsoft.com/office/drawing/2014/main" id="{4574A362-353F-4A64-8200-945A0ACA1F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73454">
            <a:off x="8710623" y="429845"/>
            <a:ext cx="2904369" cy="1643350"/>
          </a:xfrm>
          <a:prstGeom prst="rect">
            <a:avLst/>
          </a:prstGeom>
        </p:spPr>
      </p:pic>
    </p:spTree>
    <p:extLst>
      <p:ext uri="{BB962C8B-B14F-4D97-AF65-F5344CB8AC3E}">
        <p14:creationId xmlns:p14="http://schemas.microsoft.com/office/powerpoint/2010/main" val="417519180"/>
      </p:ext>
    </p:extLst>
  </p:cSld>
  <p:clrMapOvr>
    <a:masterClrMapping/>
  </p:clrMapOvr>
  <mc:AlternateContent xmlns:mc="http://schemas.openxmlformats.org/markup-compatibility/2006" xmlns:p14="http://schemas.microsoft.com/office/powerpoint/2010/main">
    <mc:Choice Requires="p14">
      <p:transition spd="slow" p14:dur="2000">
        <p14:ripple dir="r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AF380-63D7-4BCC-BAFB-91CED9DF7E29}"/>
              </a:ext>
            </a:extLst>
          </p:cNvPr>
          <p:cNvSpPr>
            <a:spLocks noGrp="1"/>
          </p:cNvSpPr>
          <p:nvPr>
            <p:ph type="ctrTitle"/>
          </p:nvPr>
        </p:nvSpPr>
        <p:spPr>
          <a:xfrm>
            <a:off x="430295" y="424927"/>
            <a:ext cx="11331409" cy="987695"/>
          </a:xfrm>
        </p:spPr>
        <p:txBody>
          <a:bodyPr vert="horz" anchor="t">
            <a:noAutofit/>
          </a:bodyPr>
          <a:lstStyle/>
          <a:p>
            <a:pPr algn="l"/>
            <a:r>
              <a:rPr lang="en-US" sz="5400" b="1" dirty="0">
                <a:solidFill>
                  <a:schemeClr val="bg2">
                    <a:lumMod val="90000"/>
                  </a:schemeClr>
                </a:solidFill>
                <a:latin typeface="Metamorphous" panose="02000606080000020004" pitchFamily="2" charset="0"/>
              </a:rPr>
              <a:t>Darius</a:t>
            </a:r>
            <a:endParaRPr lang="en-US" sz="4800" b="1" dirty="0">
              <a:solidFill>
                <a:schemeClr val="bg2">
                  <a:lumMod val="90000"/>
                </a:schemeClr>
              </a:solidFill>
              <a:latin typeface="Metamorphous" panose="02000606080000020004" pitchFamily="2" charset="0"/>
            </a:endParaRPr>
          </a:p>
        </p:txBody>
      </p:sp>
      <p:sp>
        <p:nvSpPr>
          <p:cNvPr id="3" name="Subtitle 2">
            <a:extLst>
              <a:ext uri="{FF2B5EF4-FFF2-40B4-BE49-F238E27FC236}">
                <a16:creationId xmlns:a16="http://schemas.microsoft.com/office/drawing/2014/main" id="{E7A2BC07-A128-4CF2-B9FB-7FF80CA7E058}"/>
              </a:ext>
            </a:extLst>
          </p:cNvPr>
          <p:cNvSpPr>
            <a:spLocks noGrp="1"/>
          </p:cNvSpPr>
          <p:nvPr>
            <p:ph type="subTitle" idx="1"/>
          </p:nvPr>
        </p:nvSpPr>
        <p:spPr>
          <a:xfrm>
            <a:off x="764772" y="1710971"/>
            <a:ext cx="10706792" cy="4719326"/>
          </a:xfrm>
        </p:spPr>
        <p:txBody>
          <a:bodyPr>
            <a:normAutofit/>
          </a:bodyPr>
          <a:lstStyle/>
          <a:p>
            <a:pPr algn="l"/>
            <a:r>
              <a:rPr lang="en-US" sz="4800" dirty="0">
                <a:solidFill>
                  <a:schemeClr val="accent5">
                    <a:lumMod val="60000"/>
                    <a:lumOff val="40000"/>
                  </a:schemeClr>
                </a:solidFill>
                <a:latin typeface="Metamorphous" panose="02000606080000020004" pitchFamily="2" charset="0"/>
              </a:rPr>
              <a:t>Foolish, but grateful</a:t>
            </a:r>
          </a:p>
          <a:p>
            <a:pPr algn="l"/>
            <a:r>
              <a:rPr lang="en-US" sz="4800" dirty="0">
                <a:solidFill>
                  <a:schemeClr val="bg2">
                    <a:lumMod val="90000"/>
                  </a:schemeClr>
                </a:solidFill>
                <a:latin typeface="Metamorphous" panose="02000606080000020004" pitchFamily="2" charset="0"/>
              </a:rPr>
              <a:t>6:25-27</a:t>
            </a:r>
          </a:p>
          <a:p>
            <a:endParaRPr lang="en-US" sz="1800" dirty="0">
              <a:solidFill>
                <a:schemeClr val="bg2">
                  <a:lumMod val="90000"/>
                </a:schemeClr>
              </a:solidFill>
              <a:latin typeface="Metamorphous" panose="02000606080000020004" pitchFamily="2" charset="0"/>
            </a:endParaRPr>
          </a:p>
          <a:p>
            <a:r>
              <a:rPr lang="en-US" sz="4800" dirty="0">
                <a:solidFill>
                  <a:schemeClr val="accent4">
                    <a:lumMod val="60000"/>
                    <a:lumOff val="40000"/>
                  </a:schemeClr>
                </a:solidFill>
              </a:rPr>
              <a:t>Matthew 10:28</a:t>
            </a:r>
          </a:p>
          <a:p>
            <a:r>
              <a:rPr lang="en-US" sz="4800" dirty="0">
                <a:solidFill>
                  <a:schemeClr val="accent4">
                    <a:lumMod val="60000"/>
                    <a:lumOff val="40000"/>
                  </a:schemeClr>
                </a:solidFill>
              </a:rPr>
              <a:t>Daniel 2:44-45</a:t>
            </a:r>
          </a:p>
          <a:p>
            <a:pPr algn="l"/>
            <a:endParaRPr lang="en-US" sz="4800" dirty="0">
              <a:solidFill>
                <a:schemeClr val="bg2">
                  <a:lumMod val="90000"/>
                </a:schemeClr>
              </a:solidFill>
              <a:latin typeface="Metamorphous" panose="02000606080000020004" pitchFamily="2" charset="0"/>
            </a:endParaRPr>
          </a:p>
        </p:txBody>
      </p:sp>
      <p:pic>
        <p:nvPicPr>
          <p:cNvPr id="5" name="Picture 4" descr="A picture containing text&#10;&#10;Description automatically generated">
            <a:extLst>
              <a:ext uri="{FF2B5EF4-FFF2-40B4-BE49-F238E27FC236}">
                <a16:creationId xmlns:a16="http://schemas.microsoft.com/office/drawing/2014/main" id="{4574A362-353F-4A64-8200-945A0ACA1F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73454">
            <a:off x="8710623" y="429845"/>
            <a:ext cx="2904369" cy="1643350"/>
          </a:xfrm>
          <a:prstGeom prst="rect">
            <a:avLst/>
          </a:prstGeom>
        </p:spPr>
      </p:pic>
    </p:spTree>
    <p:extLst>
      <p:ext uri="{BB962C8B-B14F-4D97-AF65-F5344CB8AC3E}">
        <p14:creationId xmlns:p14="http://schemas.microsoft.com/office/powerpoint/2010/main" val="526984830"/>
      </p:ext>
    </p:extLst>
  </p:cSld>
  <p:clrMapOvr>
    <a:masterClrMapping/>
  </p:clrMapOvr>
  <mc:AlternateContent xmlns:mc="http://schemas.openxmlformats.org/markup-compatibility/2006" xmlns:p14="http://schemas.microsoft.com/office/powerpoint/2010/main">
    <mc:Choice Requires="p14">
      <p:transition spd="slow" p14:dur="2000">
        <p14:ripple dir="r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AF380-63D7-4BCC-BAFB-91CED9DF7E29}"/>
              </a:ext>
            </a:extLst>
          </p:cNvPr>
          <p:cNvSpPr>
            <a:spLocks noGrp="1"/>
          </p:cNvSpPr>
          <p:nvPr>
            <p:ph type="ctrTitle"/>
          </p:nvPr>
        </p:nvSpPr>
        <p:spPr>
          <a:xfrm>
            <a:off x="422787" y="782734"/>
            <a:ext cx="5673213" cy="1199537"/>
          </a:xfrm>
        </p:spPr>
        <p:txBody>
          <a:bodyPr vert="horz" anchor="t">
            <a:noAutofit/>
          </a:bodyPr>
          <a:lstStyle/>
          <a:p>
            <a:r>
              <a:rPr lang="en-US" sz="5400" dirty="0">
                <a:solidFill>
                  <a:schemeClr val="bg2">
                    <a:lumMod val="90000"/>
                  </a:schemeClr>
                </a:solidFill>
                <a:latin typeface="Metamorphous" panose="02000606080000020004" pitchFamily="2" charset="0"/>
              </a:rPr>
              <a:t>Conclusion</a:t>
            </a:r>
          </a:p>
        </p:txBody>
      </p:sp>
      <p:sp>
        <p:nvSpPr>
          <p:cNvPr id="3" name="Subtitle 2">
            <a:extLst>
              <a:ext uri="{FF2B5EF4-FFF2-40B4-BE49-F238E27FC236}">
                <a16:creationId xmlns:a16="http://schemas.microsoft.com/office/drawing/2014/main" id="{E7A2BC07-A128-4CF2-B9FB-7FF80CA7E058}"/>
              </a:ext>
            </a:extLst>
          </p:cNvPr>
          <p:cNvSpPr>
            <a:spLocks noGrp="1"/>
          </p:cNvSpPr>
          <p:nvPr>
            <p:ph type="subTitle" idx="1"/>
          </p:nvPr>
        </p:nvSpPr>
        <p:spPr>
          <a:xfrm>
            <a:off x="889686" y="1982271"/>
            <a:ext cx="10453817" cy="4448026"/>
          </a:xfrm>
        </p:spPr>
        <p:txBody>
          <a:bodyPr>
            <a:normAutofit lnSpcReduction="10000"/>
          </a:bodyPr>
          <a:lstStyle/>
          <a:p>
            <a:pPr algn="l">
              <a:lnSpc>
                <a:spcPct val="100000"/>
              </a:lnSpc>
            </a:pPr>
            <a:r>
              <a:rPr lang="en-US" sz="4800" dirty="0">
                <a:solidFill>
                  <a:schemeClr val="bg2">
                    <a:lumMod val="90000"/>
                  </a:schemeClr>
                </a:solidFill>
                <a:latin typeface="Calibri" panose="020F0502020204030204" pitchFamily="34" charset="0"/>
                <a:cs typeface="Calibri" panose="020F0502020204030204" pitchFamily="34" charset="0"/>
              </a:rPr>
              <a:t>    “Surely He                                           scorns the scornful,                             but gives grace to the humble.                     The wise shall inherit glory, but shame shall be the legacy of fools.”</a:t>
            </a:r>
          </a:p>
          <a:p>
            <a:pPr algn="r">
              <a:lnSpc>
                <a:spcPct val="100000"/>
              </a:lnSpc>
            </a:pPr>
            <a:r>
              <a:rPr lang="en-US" sz="4800" dirty="0">
                <a:solidFill>
                  <a:schemeClr val="bg2">
                    <a:lumMod val="90000"/>
                  </a:schemeClr>
                </a:solidFill>
                <a:latin typeface="Calibri" panose="020F0502020204030204" pitchFamily="34" charset="0"/>
                <a:cs typeface="Calibri" panose="020F0502020204030204" pitchFamily="34" charset="0"/>
              </a:rPr>
              <a:t>(Proverbs 3:34-35)</a:t>
            </a:r>
          </a:p>
        </p:txBody>
      </p:sp>
      <p:pic>
        <p:nvPicPr>
          <p:cNvPr id="5" name="Picture 4" descr="A picture containing text&#10;&#10;Description automatically generated">
            <a:extLst>
              <a:ext uri="{FF2B5EF4-FFF2-40B4-BE49-F238E27FC236}">
                <a16:creationId xmlns:a16="http://schemas.microsoft.com/office/drawing/2014/main" id="{4574A362-353F-4A64-8200-945A0ACA1F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73454">
            <a:off x="6793356" y="494582"/>
            <a:ext cx="4736591" cy="2680058"/>
          </a:xfrm>
          <a:prstGeom prst="rect">
            <a:avLst/>
          </a:prstGeom>
        </p:spPr>
      </p:pic>
    </p:spTree>
    <p:extLst>
      <p:ext uri="{BB962C8B-B14F-4D97-AF65-F5344CB8AC3E}">
        <p14:creationId xmlns:p14="http://schemas.microsoft.com/office/powerpoint/2010/main" val="2746358065"/>
      </p:ext>
    </p:extLst>
  </p:cSld>
  <p:clrMapOvr>
    <a:masterClrMapping/>
  </p:clrMapOvr>
  <mc:AlternateContent xmlns:mc="http://schemas.openxmlformats.org/markup-compatibility/2006" xmlns:p14="http://schemas.microsoft.com/office/powerpoint/2010/main">
    <mc:Choice Requires="p14">
      <p:transition spd="slow" p14:dur="2000">
        <p14:ripple dir="rd"/>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TotalTime>
  <Words>2850</Words>
  <Application>Microsoft Office PowerPoint</Application>
  <PresentationFormat>Widescreen</PresentationFormat>
  <Paragraphs>109</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Metamorphous</vt:lpstr>
      <vt:lpstr>Calibri</vt:lpstr>
      <vt:lpstr>Arial</vt:lpstr>
      <vt:lpstr>Calibri Light</vt:lpstr>
      <vt:lpstr>Office Theme</vt:lpstr>
      <vt:lpstr>The Humbling of Kings</vt:lpstr>
      <vt:lpstr>Nebuchadnezzar</vt:lpstr>
      <vt:lpstr>Belshazzar</vt:lpstr>
      <vt:lpstr>Darius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Humbling of Kings</dc:title>
  <dc:creator>Stan Cox</dc:creator>
  <cp:lastModifiedBy>Stan Cox</cp:lastModifiedBy>
  <cp:revision>1</cp:revision>
  <dcterms:created xsi:type="dcterms:W3CDTF">2021-08-04T17:28:44Z</dcterms:created>
  <dcterms:modified xsi:type="dcterms:W3CDTF">2021-08-07T23:36:29Z</dcterms:modified>
</cp:coreProperties>
</file>